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8.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1.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2.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5.xml" ContentType="application/vnd.openxmlformats-officedocument.presentationml.tags+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8.xml" ContentType="application/vnd.openxmlformats-officedocument.presentationml.tags+xml"/>
  <Override PartName="/ppt/notesSlides/notesSlide1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12.xml" ContentType="application/vnd.openxmlformats-officedocument.presentationml.tags+xml"/>
  <Override PartName="/ppt/notesSlides/notesSlide1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13.xml" ContentType="application/vnd.openxmlformats-officedocument.presentationml.tags+xml"/>
  <Override PartName="/ppt/notesSlides/notesSlide1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35.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theme/themeOverride2.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4.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53" r:id="rId10"/>
    <p:sldMasterId id="2147484286" r:id="rId11"/>
    <p:sldMasterId id="2147484322" r:id="rId12"/>
    <p:sldMasterId id="2147484331" r:id="rId13"/>
    <p:sldMasterId id="2147484343" r:id="rId14"/>
    <p:sldMasterId id="2147484373" r:id="rId15"/>
    <p:sldMasterId id="2147484419" r:id="rId16"/>
  </p:sldMasterIdLst>
  <p:notesMasterIdLst>
    <p:notesMasterId r:id="rId82"/>
  </p:notesMasterIdLst>
  <p:handoutMasterIdLst>
    <p:handoutMasterId r:id="rId83"/>
  </p:handoutMasterIdLst>
  <p:sldIdLst>
    <p:sldId id="906" r:id="rId17"/>
    <p:sldId id="907" r:id="rId18"/>
    <p:sldId id="789" r:id="rId19"/>
    <p:sldId id="908" r:id="rId20"/>
    <p:sldId id="916" r:id="rId21"/>
    <p:sldId id="930" r:id="rId22"/>
    <p:sldId id="874" r:id="rId23"/>
    <p:sldId id="848" r:id="rId24"/>
    <p:sldId id="882" r:id="rId25"/>
    <p:sldId id="885" r:id="rId26"/>
    <p:sldId id="883" r:id="rId27"/>
    <p:sldId id="884" r:id="rId28"/>
    <p:sldId id="886" r:id="rId29"/>
    <p:sldId id="849" r:id="rId30"/>
    <p:sldId id="850" r:id="rId31"/>
    <p:sldId id="851" r:id="rId32"/>
    <p:sldId id="881" r:id="rId33"/>
    <p:sldId id="887" r:id="rId34"/>
    <p:sldId id="852" r:id="rId35"/>
    <p:sldId id="853" r:id="rId36"/>
    <p:sldId id="854" r:id="rId37"/>
    <p:sldId id="855" r:id="rId38"/>
    <p:sldId id="856" r:id="rId39"/>
    <p:sldId id="857" r:id="rId40"/>
    <p:sldId id="858" r:id="rId41"/>
    <p:sldId id="859" r:id="rId42"/>
    <p:sldId id="860" r:id="rId43"/>
    <p:sldId id="861" r:id="rId44"/>
    <p:sldId id="862" r:id="rId45"/>
    <p:sldId id="909" r:id="rId46"/>
    <p:sldId id="864" r:id="rId47"/>
    <p:sldId id="865" r:id="rId48"/>
    <p:sldId id="866" r:id="rId49"/>
    <p:sldId id="867" r:id="rId50"/>
    <p:sldId id="896" r:id="rId51"/>
    <p:sldId id="900" r:id="rId52"/>
    <p:sldId id="898" r:id="rId53"/>
    <p:sldId id="901" r:id="rId54"/>
    <p:sldId id="872" r:id="rId55"/>
    <p:sldId id="873" r:id="rId56"/>
    <p:sldId id="924" r:id="rId57"/>
    <p:sldId id="918" r:id="rId58"/>
    <p:sldId id="915" r:id="rId59"/>
    <p:sldId id="913" r:id="rId60"/>
    <p:sldId id="927" r:id="rId61"/>
    <p:sldId id="928" r:id="rId62"/>
    <p:sldId id="914" r:id="rId63"/>
    <p:sldId id="919" r:id="rId64"/>
    <p:sldId id="925" r:id="rId65"/>
    <p:sldId id="902" r:id="rId66"/>
    <p:sldId id="903" r:id="rId67"/>
    <p:sldId id="847" r:id="rId68"/>
    <p:sldId id="922" r:id="rId69"/>
    <p:sldId id="920" r:id="rId70"/>
    <p:sldId id="921" r:id="rId71"/>
    <p:sldId id="923" r:id="rId72"/>
    <p:sldId id="910" r:id="rId73"/>
    <p:sldId id="843" r:id="rId74"/>
    <p:sldId id="844" r:id="rId75"/>
    <p:sldId id="932" r:id="rId76"/>
    <p:sldId id="904" r:id="rId77"/>
    <p:sldId id="905" r:id="rId78"/>
    <p:sldId id="892" r:id="rId79"/>
    <p:sldId id="893" r:id="rId80"/>
    <p:sldId id="931" r:id="rId8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8191" autoAdjust="0"/>
  </p:normalViewPr>
  <p:slideViewPr>
    <p:cSldViewPr snapToGrid="0">
      <p:cViewPr varScale="1">
        <p:scale>
          <a:sx n="79" d="100"/>
          <a:sy n="79" d="100"/>
        </p:scale>
        <p:origin x="978"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70" d="100"/>
        <a:sy n="70" d="100"/>
      </p:scale>
      <p:origin x="0" y="-2278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presProps" Target="pres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ableStyles" Target="tableStyles.xml"/><Relationship Id="rId61" Type="http://schemas.openxmlformats.org/officeDocument/2006/relationships/slide" Target="slides/slide45.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10.xml.rels><?xml version="1.0" encoding="UTF-8" standalone="yes"?>
<Relationships xmlns="http://schemas.openxmlformats.org/package/2006/relationships"><Relationship Id="rId1" Type="http://schemas.openxmlformats.org/officeDocument/2006/relationships/image" Target="../media/image70.png"/></Relationships>
</file>

<file path=ppt/diagrams/_rels/data100.xml.rels><?xml version="1.0" encoding="UTF-8" standalone="yes"?>
<Relationships xmlns="http://schemas.openxmlformats.org/package/2006/relationships"><Relationship Id="rId1" Type="http://schemas.openxmlformats.org/officeDocument/2006/relationships/image" Target="../media/image71.png"/></Relationships>
</file>

<file path=ppt/diagrams/_rels/data101.xml.rels><?xml version="1.0" encoding="UTF-8" standalone="yes"?>
<Relationships xmlns="http://schemas.openxmlformats.org/package/2006/relationships"><Relationship Id="rId1" Type="http://schemas.openxmlformats.org/officeDocument/2006/relationships/image" Target="../media/image70.png"/></Relationships>
</file>

<file path=ppt/diagrams/_rels/data102.xml.rels><?xml version="1.0" encoding="UTF-8" standalone="yes"?>
<Relationships xmlns="http://schemas.openxmlformats.org/package/2006/relationships"><Relationship Id="rId1" Type="http://schemas.openxmlformats.org/officeDocument/2006/relationships/image" Target="../media/image59.png"/></Relationships>
</file>

<file path=ppt/diagrams/_rels/data103.xml.rels><?xml version="1.0" encoding="UTF-8" standalone="yes"?>
<Relationships xmlns="http://schemas.openxmlformats.org/package/2006/relationships"><Relationship Id="rId1" Type="http://schemas.openxmlformats.org/officeDocument/2006/relationships/image" Target="../media/image73.png"/></Relationships>
</file>

<file path=ppt/diagrams/_rels/data104.xml.rels><?xml version="1.0" encoding="UTF-8" standalone="yes"?>
<Relationships xmlns="http://schemas.openxmlformats.org/package/2006/relationships"><Relationship Id="rId1" Type="http://schemas.openxmlformats.org/officeDocument/2006/relationships/image" Target="../media/image73.png"/></Relationships>
</file>

<file path=ppt/diagrams/_rels/data105.xml.rels><?xml version="1.0" encoding="UTF-8" standalone="yes"?>
<Relationships xmlns="http://schemas.openxmlformats.org/package/2006/relationships"><Relationship Id="rId1" Type="http://schemas.openxmlformats.org/officeDocument/2006/relationships/image" Target="../media/image72.png"/></Relationships>
</file>

<file path=ppt/diagrams/_rels/data106.xml.rels><?xml version="1.0" encoding="UTF-8" standalone="yes"?>
<Relationships xmlns="http://schemas.openxmlformats.org/package/2006/relationships"><Relationship Id="rId1" Type="http://schemas.openxmlformats.org/officeDocument/2006/relationships/image" Target="../media/image59.png"/></Relationships>
</file>

<file path=ppt/diagrams/_rels/data107.xml.rels><?xml version="1.0" encoding="UTF-8" standalone="yes"?>
<Relationships xmlns="http://schemas.openxmlformats.org/package/2006/relationships"><Relationship Id="rId1" Type="http://schemas.openxmlformats.org/officeDocument/2006/relationships/image" Target="../media/image59.png"/></Relationships>
</file>

<file path=ppt/diagrams/_rels/data108.xml.rels><?xml version="1.0" encoding="UTF-8" standalone="yes"?>
<Relationships xmlns="http://schemas.openxmlformats.org/package/2006/relationships"><Relationship Id="rId1" Type="http://schemas.openxmlformats.org/officeDocument/2006/relationships/image" Target="../media/image69.png"/></Relationships>
</file>

<file path=ppt/diagrams/_rels/data109.xml.rels><?xml version="1.0" encoding="UTF-8" standalone="yes"?>
<Relationships xmlns="http://schemas.openxmlformats.org/package/2006/relationships"><Relationship Id="rId1" Type="http://schemas.openxmlformats.org/officeDocument/2006/relationships/image" Target="../media/image71.png"/></Relationships>
</file>

<file path=ppt/diagrams/_rels/data11.xml.rels><?xml version="1.0" encoding="UTF-8" standalone="yes"?>
<Relationships xmlns="http://schemas.openxmlformats.org/package/2006/relationships"><Relationship Id="rId1" Type="http://schemas.openxmlformats.org/officeDocument/2006/relationships/image" Target="../media/image71.png"/></Relationships>
</file>

<file path=ppt/diagrams/_rels/data110.xml.rels><?xml version="1.0" encoding="UTF-8" standalone="yes"?>
<Relationships xmlns="http://schemas.openxmlformats.org/package/2006/relationships"><Relationship Id="rId1" Type="http://schemas.openxmlformats.org/officeDocument/2006/relationships/image" Target="../media/image70.png"/></Relationships>
</file>

<file path=ppt/diagrams/_rels/data111.xml.rels><?xml version="1.0" encoding="UTF-8" standalone="yes"?>
<Relationships xmlns="http://schemas.openxmlformats.org/package/2006/relationships"><Relationship Id="rId1" Type="http://schemas.openxmlformats.org/officeDocument/2006/relationships/image" Target="../media/image72.png"/></Relationships>
</file>

<file path=ppt/diagrams/_rels/data112.xml.rels><?xml version="1.0" encoding="UTF-8" standalone="yes"?>
<Relationships xmlns="http://schemas.openxmlformats.org/package/2006/relationships"><Relationship Id="rId1" Type="http://schemas.openxmlformats.org/officeDocument/2006/relationships/image" Target="../media/image69.png"/></Relationships>
</file>

<file path=ppt/diagrams/_rels/data113.xml.rels><?xml version="1.0" encoding="UTF-8" standalone="yes"?>
<Relationships xmlns="http://schemas.openxmlformats.org/package/2006/relationships"><Relationship Id="rId1" Type="http://schemas.openxmlformats.org/officeDocument/2006/relationships/image" Target="../media/image73.png"/></Relationships>
</file>

<file path=ppt/diagrams/_rels/data114.xml.rels><?xml version="1.0" encoding="UTF-8" standalone="yes"?>
<Relationships xmlns="http://schemas.openxmlformats.org/package/2006/relationships"><Relationship Id="rId1" Type="http://schemas.openxmlformats.org/officeDocument/2006/relationships/image" Target="../media/image59.png"/></Relationships>
</file>

<file path=ppt/diagrams/_rels/data115.xml.rels><?xml version="1.0" encoding="UTF-8" standalone="yes"?>
<Relationships xmlns="http://schemas.openxmlformats.org/package/2006/relationships"><Relationship Id="rId1" Type="http://schemas.openxmlformats.org/officeDocument/2006/relationships/image" Target="../media/image71.png"/></Relationships>
</file>

<file path=ppt/diagrams/_rels/data116.xml.rels><?xml version="1.0" encoding="UTF-8" standalone="yes"?>
<Relationships xmlns="http://schemas.openxmlformats.org/package/2006/relationships"><Relationship Id="rId1" Type="http://schemas.openxmlformats.org/officeDocument/2006/relationships/image" Target="../media/image70.png"/></Relationships>
</file>

<file path=ppt/diagrams/_rels/data117.xml.rels><?xml version="1.0" encoding="UTF-8" standalone="yes"?>
<Relationships xmlns="http://schemas.openxmlformats.org/package/2006/relationships"><Relationship Id="rId1" Type="http://schemas.openxmlformats.org/officeDocument/2006/relationships/image" Target="../media/image72.png"/></Relationships>
</file>

<file path=ppt/diagrams/_rels/data118.xml.rels><?xml version="1.0" encoding="UTF-8" standalone="yes"?>
<Relationships xmlns="http://schemas.openxmlformats.org/package/2006/relationships"><Relationship Id="rId1" Type="http://schemas.openxmlformats.org/officeDocument/2006/relationships/image" Target="../media/image69.png"/></Relationships>
</file>

<file path=ppt/diagrams/_rels/data119.xml.rels><?xml version="1.0" encoding="UTF-8" standalone="yes"?>
<Relationships xmlns="http://schemas.openxmlformats.org/package/2006/relationships"><Relationship Id="rId1" Type="http://schemas.openxmlformats.org/officeDocument/2006/relationships/image" Target="../media/image73.png"/></Relationships>
</file>

<file path=ppt/diagrams/_rels/data12.xml.rels><?xml version="1.0" encoding="UTF-8" standalone="yes"?>
<Relationships xmlns="http://schemas.openxmlformats.org/package/2006/relationships"><Relationship Id="rId1" Type="http://schemas.openxmlformats.org/officeDocument/2006/relationships/image" Target="../media/image72.png"/></Relationships>
</file>

<file path=ppt/diagrams/_rels/data120.xml.rels><?xml version="1.0" encoding="UTF-8" standalone="yes"?>
<Relationships xmlns="http://schemas.openxmlformats.org/package/2006/relationships"><Relationship Id="rId1" Type="http://schemas.openxmlformats.org/officeDocument/2006/relationships/image" Target="../media/image59.png"/></Relationships>
</file>

<file path=ppt/diagrams/_rels/data121.xml.rels><?xml version="1.0" encoding="UTF-8" standalone="yes"?>
<Relationships xmlns="http://schemas.openxmlformats.org/package/2006/relationships"><Relationship Id="rId1" Type="http://schemas.openxmlformats.org/officeDocument/2006/relationships/image" Target="../media/image71.png"/></Relationships>
</file>

<file path=ppt/diagrams/_rels/data122.xml.rels><?xml version="1.0" encoding="UTF-8" standalone="yes"?>
<Relationships xmlns="http://schemas.openxmlformats.org/package/2006/relationships"><Relationship Id="rId1" Type="http://schemas.openxmlformats.org/officeDocument/2006/relationships/image" Target="../media/image70.png"/></Relationships>
</file>

<file path=ppt/diagrams/_rels/data123.xml.rels><?xml version="1.0" encoding="UTF-8" standalone="yes"?>
<Relationships xmlns="http://schemas.openxmlformats.org/package/2006/relationships"><Relationship Id="rId1" Type="http://schemas.openxmlformats.org/officeDocument/2006/relationships/image" Target="../media/image72.png"/></Relationships>
</file>

<file path=ppt/diagrams/_rels/data124.xml.rels><?xml version="1.0" encoding="UTF-8" standalone="yes"?>
<Relationships xmlns="http://schemas.openxmlformats.org/package/2006/relationships"><Relationship Id="rId1" Type="http://schemas.openxmlformats.org/officeDocument/2006/relationships/image" Target="../media/image69.png"/></Relationships>
</file>

<file path=ppt/diagrams/_rels/data125.xml.rels><?xml version="1.0" encoding="UTF-8" standalone="yes"?>
<Relationships xmlns="http://schemas.openxmlformats.org/package/2006/relationships"><Relationship Id="rId1" Type="http://schemas.openxmlformats.org/officeDocument/2006/relationships/image" Target="../media/image73.png"/></Relationships>
</file>

<file path=ppt/diagrams/_rels/data126.xml.rels><?xml version="1.0" encoding="UTF-8" standalone="yes"?>
<Relationships xmlns="http://schemas.openxmlformats.org/package/2006/relationships"><Relationship Id="rId1" Type="http://schemas.openxmlformats.org/officeDocument/2006/relationships/image" Target="../media/image59.png"/></Relationships>
</file>

<file path=ppt/diagrams/_rels/data13.xml.rels><?xml version="1.0" encoding="UTF-8" standalone="yes"?>
<Relationships xmlns="http://schemas.openxmlformats.org/package/2006/relationships"><Relationship Id="rId1" Type="http://schemas.openxmlformats.org/officeDocument/2006/relationships/image" Target="../media/image59.png"/></Relationships>
</file>

<file path=ppt/diagrams/_rels/data14.xml.rels><?xml version="1.0" encoding="UTF-8" standalone="yes"?>
<Relationships xmlns="http://schemas.openxmlformats.org/package/2006/relationships"><Relationship Id="rId1" Type="http://schemas.openxmlformats.org/officeDocument/2006/relationships/image" Target="../media/image73.png"/></Relationships>
</file>

<file path=ppt/diagrams/_rels/data15.xml.rels><?xml version="1.0" encoding="UTF-8" standalone="yes"?>
<Relationships xmlns="http://schemas.openxmlformats.org/package/2006/relationships"><Relationship Id="rId1" Type="http://schemas.openxmlformats.org/officeDocument/2006/relationships/image" Target="../media/image69.png"/></Relationships>
</file>

<file path=ppt/diagrams/_rels/data16.xml.rels><?xml version="1.0" encoding="UTF-8" standalone="yes"?>
<Relationships xmlns="http://schemas.openxmlformats.org/package/2006/relationships"><Relationship Id="rId1" Type="http://schemas.openxmlformats.org/officeDocument/2006/relationships/image" Target="../media/image70.png"/></Relationships>
</file>

<file path=ppt/diagrams/_rels/data17.xml.rels><?xml version="1.0" encoding="UTF-8" standalone="yes"?>
<Relationships xmlns="http://schemas.openxmlformats.org/package/2006/relationships"><Relationship Id="rId1" Type="http://schemas.openxmlformats.org/officeDocument/2006/relationships/image" Target="../media/image71.png"/></Relationships>
</file>

<file path=ppt/diagrams/_rels/data18.xml.rels><?xml version="1.0" encoding="UTF-8" standalone="yes"?>
<Relationships xmlns="http://schemas.openxmlformats.org/package/2006/relationships"><Relationship Id="rId1" Type="http://schemas.openxmlformats.org/officeDocument/2006/relationships/image" Target="../media/image72.png"/></Relationships>
</file>

<file path=ppt/diagrams/_rels/data19.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20.xml.rels><?xml version="1.0" encoding="UTF-8" standalone="yes"?>
<Relationships xmlns="http://schemas.openxmlformats.org/package/2006/relationships"><Relationship Id="rId1" Type="http://schemas.openxmlformats.org/officeDocument/2006/relationships/image" Target="../media/image73.png"/></Relationships>
</file>

<file path=ppt/diagrams/_rels/data21.xml.rels><?xml version="1.0" encoding="UTF-8" standalone="yes"?>
<Relationships xmlns="http://schemas.openxmlformats.org/package/2006/relationships"><Relationship Id="rId1" Type="http://schemas.openxmlformats.org/officeDocument/2006/relationships/image" Target="../media/image69.png"/></Relationships>
</file>

<file path=ppt/diagrams/_rels/data22.xml.rels><?xml version="1.0" encoding="UTF-8" standalone="yes"?>
<Relationships xmlns="http://schemas.openxmlformats.org/package/2006/relationships"><Relationship Id="rId1" Type="http://schemas.openxmlformats.org/officeDocument/2006/relationships/image" Target="../media/image59.png"/></Relationships>
</file>

<file path=ppt/diagrams/_rels/data23.xml.rels><?xml version="1.0" encoding="UTF-8" standalone="yes"?>
<Relationships xmlns="http://schemas.openxmlformats.org/package/2006/relationships"><Relationship Id="rId1" Type="http://schemas.openxmlformats.org/officeDocument/2006/relationships/image" Target="../media/image69.png"/></Relationships>
</file>

<file path=ppt/diagrams/_rels/data24.xml.rels><?xml version="1.0" encoding="UTF-8" standalone="yes"?>
<Relationships xmlns="http://schemas.openxmlformats.org/package/2006/relationships"><Relationship Id="rId1" Type="http://schemas.openxmlformats.org/officeDocument/2006/relationships/image" Target="../media/image70.png"/></Relationships>
</file>

<file path=ppt/diagrams/_rels/data25.xml.rels><?xml version="1.0" encoding="UTF-8" standalone="yes"?>
<Relationships xmlns="http://schemas.openxmlformats.org/package/2006/relationships"><Relationship Id="rId1" Type="http://schemas.openxmlformats.org/officeDocument/2006/relationships/image" Target="../media/image71.png"/></Relationships>
</file>

<file path=ppt/diagrams/_rels/data26.xml.rels><?xml version="1.0" encoding="UTF-8" standalone="yes"?>
<Relationships xmlns="http://schemas.openxmlformats.org/package/2006/relationships"><Relationship Id="rId1" Type="http://schemas.openxmlformats.org/officeDocument/2006/relationships/image" Target="../media/image72.png"/></Relationships>
</file>

<file path=ppt/diagrams/_rels/data27.xml.rels><?xml version="1.0" encoding="UTF-8" standalone="yes"?>
<Relationships xmlns="http://schemas.openxmlformats.org/package/2006/relationships"><Relationship Id="rId1" Type="http://schemas.openxmlformats.org/officeDocument/2006/relationships/image" Target="../media/image59.png"/></Relationships>
</file>

<file path=ppt/diagrams/_rels/data28.xml.rels><?xml version="1.0" encoding="UTF-8" standalone="yes"?>
<Relationships xmlns="http://schemas.openxmlformats.org/package/2006/relationships"><Relationship Id="rId1" Type="http://schemas.openxmlformats.org/officeDocument/2006/relationships/image" Target="../media/image73.png"/></Relationships>
</file>

<file path=ppt/diagrams/_rels/data29.xml.rels><?xml version="1.0" encoding="UTF-8" standalone="yes"?>
<Relationships xmlns="http://schemas.openxmlformats.org/package/2006/relationships"><Relationship Id="rId1" Type="http://schemas.openxmlformats.org/officeDocument/2006/relationships/image" Target="../media/image69.png"/></Relationships>
</file>

<file path=ppt/diagrams/_rels/data3.xml.rels><?xml version="1.0" encoding="UTF-8" standalone="yes"?>
<Relationships xmlns="http://schemas.openxmlformats.org/package/2006/relationships"><Relationship Id="rId1" Type="http://schemas.openxmlformats.org/officeDocument/2006/relationships/image" Target="../media/image69.png"/></Relationships>
</file>

<file path=ppt/diagrams/_rels/data30.xml.rels><?xml version="1.0" encoding="UTF-8" standalone="yes"?>
<Relationships xmlns="http://schemas.openxmlformats.org/package/2006/relationships"><Relationship Id="rId1" Type="http://schemas.openxmlformats.org/officeDocument/2006/relationships/image" Target="../media/image70.png"/></Relationships>
</file>

<file path=ppt/diagrams/_rels/data31.xml.rels><?xml version="1.0" encoding="UTF-8" standalone="yes"?>
<Relationships xmlns="http://schemas.openxmlformats.org/package/2006/relationships"><Relationship Id="rId1" Type="http://schemas.openxmlformats.org/officeDocument/2006/relationships/image" Target="../media/image71.png"/></Relationships>
</file>

<file path=ppt/diagrams/_rels/data32.xml.rels><?xml version="1.0" encoding="UTF-8" standalone="yes"?>
<Relationships xmlns="http://schemas.openxmlformats.org/package/2006/relationships"><Relationship Id="rId1" Type="http://schemas.openxmlformats.org/officeDocument/2006/relationships/image" Target="../media/image72.png"/></Relationships>
</file>

<file path=ppt/diagrams/_rels/data33.xml.rels><?xml version="1.0" encoding="UTF-8" standalone="yes"?>
<Relationships xmlns="http://schemas.openxmlformats.org/package/2006/relationships"><Relationship Id="rId1" Type="http://schemas.openxmlformats.org/officeDocument/2006/relationships/image" Target="../media/image73.png"/></Relationships>
</file>

<file path=ppt/diagrams/_rels/data34.xml.rels><?xml version="1.0" encoding="UTF-8" standalone="yes"?>
<Relationships xmlns="http://schemas.openxmlformats.org/package/2006/relationships"><Relationship Id="rId1" Type="http://schemas.openxmlformats.org/officeDocument/2006/relationships/image" Target="../media/image59.png"/></Relationships>
</file>

<file path=ppt/diagrams/_rels/data35.xml.rels><?xml version="1.0" encoding="UTF-8" standalone="yes"?>
<Relationships xmlns="http://schemas.openxmlformats.org/package/2006/relationships"><Relationship Id="rId1" Type="http://schemas.openxmlformats.org/officeDocument/2006/relationships/image" Target="../media/image61.png"/></Relationships>
</file>

<file path=ppt/diagrams/_rels/data36.xml.rels><?xml version="1.0" encoding="UTF-8" standalone="yes"?>
<Relationships xmlns="http://schemas.openxmlformats.org/package/2006/relationships"><Relationship Id="rId1" Type="http://schemas.openxmlformats.org/officeDocument/2006/relationships/image" Target="../media/image69.png"/></Relationships>
</file>

<file path=ppt/diagrams/_rels/data37.xml.rels><?xml version="1.0" encoding="UTF-8" standalone="yes"?>
<Relationships xmlns="http://schemas.openxmlformats.org/package/2006/relationships"><Relationship Id="rId1" Type="http://schemas.openxmlformats.org/officeDocument/2006/relationships/image" Target="../media/image70.png"/></Relationships>
</file>

<file path=ppt/diagrams/_rels/data38.xml.rels><?xml version="1.0" encoding="UTF-8" standalone="yes"?>
<Relationships xmlns="http://schemas.openxmlformats.org/package/2006/relationships"><Relationship Id="rId1" Type="http://schemas.openxmlformats.org/officeDocument/2006/relationships/image" Target="../media/image71.png"/></Relationships>
</file>

<file path=ppt/diagrams/_rels/data39.xml.rels><?xml version="1.0" encoding="UTF-8" standalone="yes"?>
<Relationships xmlns="http://schemas.openxmlformats.org/package/2006/relationships"><Relationship Id="rId1" Type="http://schemas.openxmlformats.org/officeDocument/2006/relationships/image" Target="../media/image72.png"/></Relationships>
</file>

<file path=ppt/diagrams/_rels/data4.xml.rels><?xml version="1.0" encoding="UTF-8" standalone="yes"?>
<Relationships xmlns="http://schemas.openxmlformats.org/package/2006/relationships"><Relationship Id="rId1" Type="http://schemas.openxmlformats.org/officeDocument/2006/relationships/image" Target="../media/image70.png"/></Relationships>
</file>

<file path=ppt/diagrams/_rels/data40.xml.rels><?xml version="1.0" encoding="UTF-8" standalone="yes"?>
<Relationships xmlns="http://schemas.openxmlformats.org/package/2006/relationships"><Relationship Id="rId1" Type="http://schemas.openxmlformats.org/officeDocument/2006/relationships/image" Target="../media/image59.png"/></Relationships>
</file>

<file path=ppt/diagrams/_rels/data41.xml.rels><?xml version="1.0" encoding="UTF-8" standalone="yes"?>
<Relationships xmlns="http://schemas.openxmlformats.org/package/2006/relationships"><Relationship Id="rId1" Type="http://schemas.openxmlformats.org/officeDocument/2006/relationships/image" Target="../media/image73.png"/></Relationships>
</file>

<file path=ppt/diagrams/_rels/data42.xml.rels><?xml version="1.0" encoding="UTF-8" standalone="yes"?>
<Relationships xmlns="http://schemas.openxmlformats.org/package/2006/relationships"><Relationship Id="rId1" Type="http://schemas.openxmlformats.org/officeDocument/2006/relationships/image" Target="../media/image69.png"/></Relationships>
</file>

<file path=ppt/diagrams/_rels/data43.xml.rels><?xml version="1.0" encoding="UTF-8" standalone="yes"?>
<Relationships xmlns="http://schemas.openxmlformats.org/package/2006/relationships"><Relationship Id="rId1" Type="http://schemas.openxmlformats.org/officeDocument/2006/relationships/image" Target="../media/image72.png"/></Relationships>
</file>

<file path=ppt/diagrams/_rels/data44.xml.rels><?xml version="1.0" encoding="UTF-8" standalone="yes"?>
<Relationships xmlns="http://schemas.openxmlformats.org/package/2006/relationships"><Relationship Id="rId1" Type="http://schemas.openxmlformats.org/officeDocument/2006/relationships/image" Target="../media/image73.png"/></Relationships>
</file>

<file path=ppt/diagrams/_rels/data45.xml.rels><?xml version="1.0" encoding="UTF-8" standalone="yes"?>
<Relationships xmlns="http://schemas.openxmlformats.org/package/2006/relationships"><Relationship Id="rId1" Type="http://schemas.openxmlformats.org/officeDocument/2006/relationships/image" Target="../media/image59.png"/></Relationships>
</file>

<file path=ppt/diagrams/_rels/data46.xml.rels><?xml version="1.0" encoding="UTF-8" standalone="yes"?>
<Relationships xmlns="http://schemas.openxmlformats.org/package/2006/relationships"><Relationship Id="rId1" Type="http://schemas.openxmlformats.org/officeDocument/2006/relationships/image" Target="../media/image69.png"/></Relationships>
</file>

<file path=ppt/diagrams/_rels/data47.xml.rels><?xml version="1.0" encoding="UTF-8" standalone="yes"?>
<Relationships xmlns="http://schemas.openxmlformats.org/package/2006/relationships"><Relationship Id="rId1" Type="http://schemas.openxmlformats.org/officeDocument/2006/relationships/image" Target="../media/image72.png"/></Relationships>
</file>

<file path=ppt/diagrams/_rels/data48.xml.rels><?xml version="1.0" encoding="UTF-8" standalone="yes"?>
<Relationships xmlns="http://schemas.openxmlformats.org/package/2006/relationships"><Relationship Id="rId1" Type="http://schemas.openxmlformats.org/officeDocument/2006/relationships/image" Target="../media/image73.png"/></Relationships>
</file>

<file path=ppt/diagrams/_rels/data49.xml.rels><?xml version="1.0" encoding="UTF-8" standalone="yes"?>
<Relationships xmlns="http://schemas.openxmlformats.org/package/2006/relationships"><Relationship Id="rId1" Type="http://schemas.openxmlformats.org/officeDocument/2006/relationships/image" Target="../media/image59.png"/></Relationships>
</file>

<file path=ppt/diagrams/_rels/data5.xml.rels><?xml version="1.0" encoding="UTF-8" standalone="yes"?>
<Relationships xmlns="http://schemas.openxmlformats.org/package/2006/relationships"><Relationship Id="rId1" Type="http://schemas.openxmlformats.org/officeDocument/2006/relationships/image" Target="../media/image71.png"/></Relationships>
</file>

<file path=ppt/diagrams/_rels/data50.xml.rels><?xml version="1.0" encoding="UTF-8" standalone="yes"?>
<Relationships xmlns="http://schemas.openxmlformats.org/package/2006/relationships"><Relationship Id="rId1" Type="http://schemas.openxmlformats.org/officeDocument/2006/relationships/image" Target="../media/image69.png"/></Relationships>
</file>

<file path=ppt/diagrams/_rels/data51.xml.rels><?xml version="1.0" encoding="UTF-8" standalone="yes"?>
<Relationships xmlns="http://schemas.openxmlformats.org/package/2006/relationships"><Relationship Id="rId1" Type="http://schemas.openxmlformats.org/officeDocument/2006/relationships/image" Target="../media/image72.png"/></Relationships>
</file>

<file path=ppt/diagrams/_rels/data52.xml.rels><?xml version="1.0" encoding="UTF-8" standalone="yes"?>
<Relationships xmlns="http://schemas.openxmlformats.org/package/2006/relationships"><Relationship Id="rId1" Type="http://schemas.openxmlformats.org/officeDocument/2006/relationships/image" Target="../media/image73.png"/></Relationships>
</file>

<file path=ppt/diagrams/_rels/data53.xml.rels><?xml version="1.0" encoding="UTF-8" standalone="yes"?>
<Relationships xmlns="http://schemas.openxmlformats.org/package/2006/relationships"><Relationship Id="rId1" Type="http://schemas.openxmlformats.org/officeDocument/2006/relationships/image" Target="../media/image59.png"/></Relationships>
</file>

<file path=ppt/diagrams/_rels/data54.xml.rels><?xml version="1.0" encoding="UTF-8" standalone="yes"?>
<Relationships xmlns="http://schemas.openxmlformats.org/package/2006/relationships"><Relationship Id="rId1" Type="http://schemas.openxmlformats.org/officeDocument/2006/relationships/image" Target="../media/image69.png"/></Relationships>
</file>

<file path=ppt/diagrams/_rels/data55.xml.rels><?xml version="1.0" encoding="UTF-8" standalone="yes"?>
<Relationships xmlns="http://schemas.openxmlformats.org/package/2006/relationships"><Relationship Id="rId1" Type="http://schemas.openxmlformats.org/officeDocument/2006/relationships/image" Target="../media/image72.png"/></Relationships>
</file>

<file path=ppt/diagrams/_rels/data56.xml.rels><?xml version="1.0" encoding="UTF-8" standalone="yes"?>
<Relationships xmlns="http://schemas.openxmlformats.org/package/2006/relationships"><Relationship Id="rId1" Type="http://schemas.openxmlformats.org/officeDocument/2006/relationships/image" Target="../media/image73.png"/></Relationships>
</file>

<file path=ppt/diagrams/_rels/data57.xml.rels><?xml version="1.0" encoding="UTF-8" standalone="yes"?>
<Relationships xmlns="http://schemas.openxmlformats.org/package/2006/relationships"><Relationship Id="rId1" Type="http://schemas.openxmlformats.org/officeDocument/2006/relationships/image" Target="../media/image59.png"/></Relationships>
</file>

<file path=ppt/diagrams/_rels/data58.xml.rels><?xml version="1.0" encoding="UTF-8" standalone="yes"?>
<Relationships xmlns="http://schemas.openxmlformats.org/package/2006/relationships"><Relationship Id="rId1" Type="http://schemas.openxmlformats.org/officeDocument/2006/relationships/image" Target="../media/image73.png"/></Relationships>
</file>

<file path=ppt/diagrams/_rels/data59.xml.rels><?xml version="1.0" encoding="UTF-8" standalone="yes"?>
<Relationships xmlns="http://schemas.openxmlformats.org/package/2006/relationships"><Relationship Id="rId1" Type="http://schemas.openxmlformats.org/officeDocument/2006/relationships/image" Target="../media/image69.png"/></Relationships>
</file>

<file path=ppt/diagrams/_rels/data6.xml.rels><?xml version="1.0" encoding="UTF-8" standalone="yes"?>
<Relationships xmlns="http://schemas.openxmlformats.org/package/2006/relationships"><Relationship Id="rId1" Type="http://schemas.openxmlformats.org/officeDocument/2006/relationships/image" Target="../media/image72.png"/></Relationships>
</file>

<file path=ppt/diagrams/_rels/data60.xml.rels><?xml version="1.0" encoding="UTF-8" standalone="yes"?>
<Relationships xmlns="http://schemas.openxmlformats.org/package/2006/relationships"><Relationship Id="rId1" Type="http://schemas.openxmlformats.org/officeDocument/2006/relationships/image" Target="../media/image73.png"/></Relationships>
</file>

<file path=ppt/diagrams/_rels/data61.xml.rels><?xml version="1.0" encoding="UTF-8" standalone="yes"?>
<Relationships xmlns="http://schemas.openxmlformats.org/package/2006/relationships"><Relationship Id="rId1" Type="http://schemas.openxmlformats.org/officeDocument/2006/relationships/image" Target="../media/image73.png"/></Relationships>
</file>

<file path=ppt/diagrams/_rels/data62.xml.rels><?xml version="1.0" encoding="UTF-8" standalone="yes"?>
<Relationships xmlns="http://schemas.openxmlformats.org/package/2006/relationships"><Relationship Id="rId1" Type="http://schemas.openxmlformats.org/officeDocument/2006/relationships/image" Target="../media/image72.png"/></Relationships>
</file>

<file path=ppt/diagrams/_rels/data63.xml.rels><?xml version="1.0" encoding="UTF-8" standalone="yes"?>
<Relationships xmlns="http://schemas.openxmlformats.org/package/2006/relationships"><Relationship Id="rId1" Type="http://schemas.openxmlformats.org/officeDocument/2006/relationships/image" Target="../media/image59.png"/></Relationships>
</file>

<file path=ppt/diagrams/_rels/data64.xml.rels><?xml version="1.0" encoding="UTF-8" standalone="yes"?>
<Relationships xmlns="http://schemas.openxmlformats.org/package/2006/relationships"><Relationship Id="rId1" Type="http://schemas.openxmlformats.org/officeDocument/2006/relationships/image" Target="../media/image73.png"/></Relationships>
</file>

<file path=ppt/diagrams/_rels/data65.xml.rels><?xml version="1.0" encoding="UTF-8" standalone="yes"?>
<Relationships xmlns="http://schemas.openxmlformats.org/package/2006/relationships"><Relationship Id="rId1" Type="http://schemas.openxmlformats.org/officeDocument/2006/relationships/image" Target="../media/image73.png"/></Relationships>
</file>

<file path=ppt/diagrams/_rels/data66.xml.rels><?xml version="1.0" encoding="UTF-8" standalone="yes"?>
<Relationships xmlns="http://schemas.openxmlformats.org/package/2006/relationships"><Relationship Id="rId1" Type="http://schemas.openxmlformats.org/officeDocument/2006/relationships/image" Target="../media/image59.png"/></Relationships>
</file>

<file path=ppt/diagrams/_rels/data67.xml.rels><?xml version="1.0" encoding="UTF-8" standalone="yes"?>
<Relationships xmlns="http://schemas.openxmlformats.org/package/2006/relationships"><Relationship Id="rId1" Type="http://schemas.openxmlformats.org/officeDocument/2006/relationships/image" Target="../media/image69.png"/></Relationships>
</file>

<file path=ppt/diagrams/_rels/data68.xml.rels><?xml version="1.0" encoding="UTF-8" standalone="yes"?>
<Relationships xmlns="http://schemas.openxmlformats.org/package/2006/relationships"><Relationship Id="rId1" Type="http://schemas.openxmlformats.org/officeDocument/2006/relationships/image" Target="../media/image59.png"/></Relationships>
</file>

<file path=ppt/diagrams/_rels/data69.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59.png"/></Relationships>
</file>

<file path=ppt/diagrams/_rels/data70.xml.rels><?xml version="1.0" encoding="UTF-8" standalone="yes"?>
<Relationships xmlns="http://schemas.openxmlformats.org/package/2006/relationships"><Relationship Id="rId1" Type="http://schemas.openxmlformats.org/officeDocument/2006/relationships/image" Target="../media/image73.png"/></Relationships>
</file>

<file path=ppt/diagrams/_rels/data71.xml.rels><?xml version="1.0" encoding="UTF-8" standalone="yes"?>
<Relationships xmlns="http://schemas.openxmlformats.org/package/2006/relationships"><Relationship Id="rId1" Type="http://schemas.openxmlformats.org/officeDocument/2006/relationships/image" Target="../media/image72.png"/></Relationships>
</file>

<file path=ppt/diagrams/_rels/data72.xml.rels><?xml version="1.0" encoding="UTF-8" standalone="yes"?>
<Relationships xmlns="http://schemas.openxmlformats.org/package/2006/relationships"><Relationship Id="rId1" Type="http://schemas.openxmlformats.org/officeDocument/2006/relationships/image" Target="../media/image59.png"/></Relationships>
</file>

<file path=ppt/diagrams/_rels/data73.xml.rels><?xml version="1.0" encoding="UTF-8" standalone="yes"?>
<Relationships xmlns="http://schemas.openxmlformats.org/package/2006/relationships"><Relationship Id="rId1" Type="http://schemas.openxmlformats.org/officeDocument/2006/relationships/image" Target="../media/image59.png"/></Relationships>
</file>

<file path=ppt/diagrams/_rels/data74.xml.rels><?xml version="1.0" encoding="UTF-8" standalone="yes"?>
<Relationships xmlns="http://schemas.openxmlformats.org/package/2006/relationships"><Relationship Id="rId1" Type="http://schemas.openxmlformats.org/officeDocument/2006/relationships/image" Target="../media/image71.png"/></Relationships>
</file>

<file path=ppt/diagrams/_rels/data75.xml.rels><?xml version="1.0" encoding="UTF-8" standalone="yes"?>
<Relationships xmlns="http://schemas.openxmlformats.org/package/2006/relationships"><Relationship Id="rId1" Type="http://schemas.openxmlformats.org/officeDocument/2006/relationships/image" Target="../media/image70.png"/></Relationships>
</file>

<file path=ppt/diagrams/_rels/data76.xml.rels><?xml version="1.0" encoding="UTF-8" standalone="yes"?>
<Relationships xmlns="http://schemas.openxmlformats.org/package/2006/relationships"><Relationship Id="rId1" Type="http://schemas.openxmlformats.org/officeDocument/2006/relationships/image" Target="../media/image69.png"/></Relationships>
</file>

<file path=ppt/diagrams/_rels/data77.xml.rels><?xml version="1.0" encoding="UTF-8" standalone="yes"?>
<Relationships xmlns="http://schemas.openxmlformats.org/package/2006/relationships"><Relationship Id="rId1" Type="http://schemas.openxmlformats.org/officeDocument/2006/relationships/image" Target="../media/image71.png"/></Relationships>
</file>

<file path=ppt/diagrams/_rels/data78.xml.rels><?xml version="1.0" encoding="UTF-8" standalone="yes"?>
<Relationships xmlns="http://schemas.openxmlformats.org/package/2006/relationships"><Relationship Id="rId1" Type="http://schemas.openxmlformats.org/officeDocument/2006/relationships/image" Target="../media/image70.png"/></Relationships>
</file>

<file path=ppt/diagrams/_rels/data79.xml.rels><?xml version="1.0" encoding="UTF-8" standalone="yes"?>
<Relationships xmlns="http://schemas.openxmlformats.org/package/2006/relationships"><Relationship Id="rId1" Type="http://schemas.openxmlformats.org/officeDocument/2006/relationships/image" Target="../media/image59.png"/></Relationships>
</file>

<file path=ppt/diagrams/_rels/data8.xml.rels><?xml version="1.0" encoding="UTF-8" standalone="yes"?>
<Relationships xmlns="http://schemas.openxmlformats.org/package/2006/relationships"><Relationship Id="rId1" Type="http://schemas.openxmlformats.org/officeDocument/2006/relationships/image" Target="../media/image73.png"/></Relationships>
</file>

<file path=ppt/diagrams/_rels/data80.xml.rels><?xml version="1.0" encoding="UTF-8" standalone="yes"?>
<Relationships xmlns="http://schemas.openxmlformats.org/package/2006/relationships"><Relationship Id="rId1" Type="http://schemas.openxmlformats.org/officeDocument/2006/relationships/image" Target="../media/image73.png"/></Relationships>
</file>

<file path=ppt/diagrams/_rels/data81.xml.rels><?xml version="1.0" encoding="UTF-8" standalone="yes"?>
<Relationships xmlns="http://schemas.openxmlformats.org/package/2006/relationships"><Relationship Id="rId1" Type="http://schemas.openxmlformats.org/officeDocument/2006/relationships/image" Target="../media/image73.png"/></Relationships>
</file>

<file path=ppt/diagrams/_rels/data82.xml.rels><?xml version="1.0" encoding="UTF-8" standalone="yes"?>
<Relationships xmlns="http://schemas.openxmlformats.org/package/2006/relationships"><Relationship Id="rId1" Type="http://schemas.openxmlformats.org/officeDocument/2006/relationships/image" Target="../media/image72.png"/></Relationships>
</file>

<file path=ppt/diagrams/_rels/data83.xml.rels><?xml version="1.0" encoding="UTF-8" standalone="yes"?>
<Relationships xmlns="http://schemas.openxmlformats.org/package/2006/relationships"><Relationship Id="rId1" Type="http://schemas.openxmlformats.org/officeDocument/2006/relationships/image" Target="../media/image59.png"/></Relationships>
</file>

<file path=ppt/diagrams/_rels/data84.xml.rels><?xml version="1.0" encoding="UTF-8" standalone="yes"?>
<Relationships xmlns="http://schemas.openxmlformats.org/package/2006/relationships"><Relationship Id="rId1" Type="http://schemas.openxmlformats.org/officeDocument/2006/relationships/image" Target="../media/image71.png"/></Relationships>
</file>

<file path=ppt/diagrams/_rels/data85.xml.rels><?xml version="1.0" encoding="UTF-8" standalone="yes"?>
<Relationships xmlns="http://schemas.openxmlformats.org/package/2006/relationships"><Relationship Id="rId1" Type="http://schemas.openxmlformats.org/officeDocument/2006/relationships/image" Target="../media/image70.png"/></Relationships>
</file>

<file path=ppt/diagrams/_rels/data86.xml.rels><?xml version="1.0" encoding="UTF-8" standalone="yes"?>
<Relationships xmlns="http://schemas.openxmlformats.org/package/2006/relationships"><Relationship Id="rId1" Type="http://schemas.openxmlformats.org/officeDocument/2006/relationships/image" Target="../media/image73.png"/></Relationships>
</file>

<file path=ppt/diagrams/_rels/data87.xml.rels><?xml version="1.0" encoding="UTF-8" standalone="yes"?>
<Relationships xmlns="http://schemas.openxmlformats.org/package/2006/relationships"><Relationship Id="rId1" Type="http://schemas.openxmlformats.org/officeDocument/2006/relationships/image" Target="../media/image69.png"/></Relationships>
</file>

<file path=ppt/diagrams/_rels/data88.xml.rels><?xml version="1.0" encoding="UTF-8" standalone="yes"?>
<Relationships xmlns="http://schemas.openxmlformats.org/package/2006/relationships"><Relationship Id="rId1" Type="http://schemas.openxmlformats.org/officeDocument/2006/relationships/image" Target="../media/image73.png"/></Relationships>
</file>

<file path=ppt/diagrams/_rels/data89.xml.rels><?xml version="1.0" encoding="UTF-8" standalone="yes"?>
<Relationships xmlns="http://schemas.openxmlformats.org/package/2006/relationships"><Relationship Id="rId1" Type="http://schemas.openxmlformats.org/officeDocument/2006/relationships/image" Target="../media/image71.png"/></Relationships>
</file>

<file path=ppt/diagrams/_rels/data9.xml.rels><?xml version="1.0" encoding="UTF-8" standalone="yes"?>
<Relationships xmlns="http://schemas.openxmlformats.org/package/2006/relationships"><Relationship Id="rId1" Type="http://schemas.openxmlformats.org/officeDocument/2006/relationships/image" Target="../media/image69.png"/></Relationships>
</file>

<file path=ppt/diagrams/_rels/data90.xml.rels><?xml version="1.0" encoding="UTF-8" standalone="yes"?>
<Relationships xmlns="http://schemas.openxmlformats.org/package/2006/relationships"><Relationship Id="rId1" Type="http://schemas.openxmlformats.org/officeDocument/2006/relationships/image" Target="../media/image70.png"/></Relationships>
</file>

<file path=ppt/diagrams/_rels/data91.xml.rels><?xml version="1.0" encoding="UTF-8" standalone="yes"?>
<Relationships xmlns="http://schemas.openxmlformats.org/package/2006/relationships"><Relationship Id="rId1" Type="http://schemas.openxmlformats.org/officeDocument/2006/relationships/image" Target="../media/image59.png"/></Relationships>
</file>

<file path=ppt/diagrams/_rels/data92.xml.rels><?xml version="1.0" encoding="UTF-8" standalone="yes"?>
<Relationships xmlns="http://schemas.openxmlformats.org/package/2006/relationships"><Relationship Id="rId1" Type="http://schemas.openxmlformats.org/officeDocument/2006/relationships/image" Target="../media/image73.png"/></Relationships>
</file>

<file path=ppt/diagrams/_rels/data93.xml.rels><?xml version="1.0" encoding="UTF-8" standalone="yes"?>
<Relationships xmlns="http://schemas.openxmlformats.org/package/2006/relationships"><Relationship Id="rId1" Type="http://schemas.openxmlformats.org/officeDocument/2006/relationships/image" Target="../media/image73.png"/></Relationships>
</file>

<file path=ppt/diagrams/_rels/data94.xml.rels><?xml version="1.0" encoding="UTF-8" standalone="yes"?>
<Relationships xmlns="http://schemas.openxmlformats.org/package/2006/relationships"><Relationship Id="rId1" Type="http://schemas.openxmlformats.org/officeDocument/2006/relationships/image" Target="../media/image72.png"/></Relationships>
</file>

<file path=ppt/diagrams/_rels/data95.xml.rels><?xml version="1.0" encoding="UTF-8" standalone="yes"?>
<Relationships xmlns="http://schemas.openxmlformats.org/package/2006/relationships"><Relationship Id="rId1" Type="http://schemas.openxmlformats.org/officeDocument/2006/relationships/image" Target="../media/image59.png"/></Relationships>
</file>

<file path=ppt/diagrams/_rels/data96.xml.rels><?xml version="1.0" encoding="UTF-8" standalone="yes"?>
<Relationships xmlns="http://schemas.openxmlformats.org/package/2006/relationships"><Relationship Id="rId1" Type="http://schemas.openxmlformats.org/officeDocument/2006/relationships/image" Target="../media/image59.png"/></Relationships>
</file>

<file path=ppt/diagrams/_rels/data97.xml.rels><?xml version="1.0" encoding="UTF-8" standalone="yes"?>
<Relationships xmlns="http://schemas.openxmlformats.org/package/2006/relationships"><Relationship Id="rId1" Type="http://schemas.openxmlformats.org/officeDocument/2006/relationships/image" Target="../media/image73.png"/></Relationships>
</file>

<file path=ppt/diagrams/_rels/data98.xml.rels><?xml version="1.0" encoding="UTF-8" standalone="yes"?>
<Relationships xmlns="http://schemas.openxmlformats.org/package/2006/relationships"><Relationship Id="rId1" Type="http://schemas.openxmlformats.org/officeDocument/2006/relationships/image" Target="../media/image69.png"/></Relationships>
</file>

<file path=ppt/diagrams/_rels/data99.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0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0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0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08.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09.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1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1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12.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1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14.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15.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16.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17.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18.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19.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20.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2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22.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23.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24.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25.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2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293" y="211008"/>
          <a:ext cx="728812" cy="728812"/>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876" y="587216"/>
          <a:ext cx="243648" cy="1256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8876" y="587216"/>
        <a:ext cx="243648" cy="125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35" y="196630"/>
          <a:ext cx="694886" cy="6948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825" y="555326"/>
          <a:ext cx="232306" cy="1197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46825" y="555326"/>
        <a:ext cx="232306" cy="11978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8980" y="587452"/>
        <a:ext cx="243745" cy="12568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46925" y="555549"/>
        <a:ext cx="232400" cy="11983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58595"/>
        <a:ext cx="345461" cy="178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4701" y="550938"/>
        <a:ext cx="230307" cy="118752"/>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63826" y="1043550"/>
        <a:ext cx="436543" cy="225092"/>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67052" y="376588"/>
        <a:ext cx="345461" cy="17812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9/20/2016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9/20/2016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CloudRoadShow</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10:16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464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23</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9/20/2016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25</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27</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29</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5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31</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33</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284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73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25237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96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72897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39</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40</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19990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94992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047BD7A-95E8-48A8-884F-4E50B6836C8A}" type="datetime1">
              <a:rPr lang="en-US" smtClean="0"/>
              <a:t>9/20/2016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081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50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3344602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822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52</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1569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5131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477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1614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FE5C233-BB1A-4FD0-A1A2-1032403024B4}" type="datetime1">
              <a:rPr lang="en-US" smtClean="0"/>
              <a:t>9/20/2016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59</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0923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06883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331807F-EAC3-484B-BA54-3D416C38CC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10:17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1455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emf"/><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8" Type="http://schemas.openxmlformats.org/officeDocument/2006/relationships/hyperlink" Target="http://www.twitter.com/OfficeDev" TargetMode="External"/><Relationship Id="rId3" Type="http://schemas.openxmlformats.org/officeDocument/2006/relationships/image" Target="../media/image52.emf"/><Relationship Id="rId7" Type="http://schemas.openxmlformats.org/officeDocument/2006/relationships/hyperlink" Target="https://www.yammer.com/itpronetwork" TargetMode="External"/><Relationship Id="rId2" Type="http://schemas.openxmlformats.org/officeDocument/2006/relationships/image" Target="../media/image51.emf"/><Relationship Id="rId1" Type="http://schemas.openxmlformats.org/officeDocument/2006/relationships/slideMaster" Target="../slideMasters/slideMaster13.xml"/><Relationship Id="rId6" Type="http://schemas.openxmlformats.org/officeDocument/2006/relationships/hyperlink" Target="https://www.youtube.com/playlist?list=PLWZJrkeLOrbacRLNZE05ZelBLwvyaAQtW" TargetMode="External"/><Relationship Id="rId11" Type="http://schemas.openxmlformats.org/officeDocument/2006/relationships/hyperlink" Target="http://officespdev.uservoice.com/" TargetMode="External"/><Relationship Id="rId5" Type="http://schemas.openxmlformats.org/officeDocument/2006/relationships/image" Target="../media/image54.png"/><Relationship Id="rId10" Type="http://schemas.openxmlformats.org/officeDocument/2006/relationships/hyperlink" Target="http://dev.office.com/podcasts" TargetMode="External"/><Relationship Id="rId4" Type="http://schemas.openxmlformats.org/officeDocument/2006/relationships/image" Target="../media/image53.png"/><Relationship Id="rId9" Type="http://schemas.openxmlformats.org/officeDocument/2006/relationships/hyperlink" Target="http://aka.ms/O365DevShow" TargetMode="Externa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8885703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031299564"/>
      </p:ext>
    </p:extLst>
  </p:cSld>
  <p:clrMapOvr>
    <a:masterClrMapping/>
  </p:clrMapOvr>
  <p:transition>
    <p:fade/>
  </p:transition>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303304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24081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562A8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40" y="6086073"/>
            <a:ext cx="1344287" cy="288081"/>
          </a:xfrm>
          <a:prstGeom prst="rect">
            <a:avLst/>
          </a:prstGeom>
        </p:spPr>
      </p:pic>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546233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C6"/>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40" y="6086073"/>
            <a:ext cx="1344287" cy="288081"/>
          </a:xfrm>
          <a:prstGeom prst="rect">
            <a:avLst/>
          </a:prstGeom>
        </p:spPr>
      </p:pic>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010197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6759"/>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40" y="6086073"/>
            <a:ext cx="1344287" cy="288081"/>
          </a:xfrm>
          <a:prstGeom prst="rect">
            <a:avLst/>
          </a:prstGeom>
        </p:spPr>
      </p:pic>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4257190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163" y="3905086"/>
            <a:ext cx="7480708" cy="1160110"/>
          </a:xfrm>
          <a:noFill/>
        </p:spPr>
        <p:txBody>
          <a:bodyPr wrap="square" lIns="182880" tIns="146304" rIns="182880" bIns="146304">
            <a:spAutoFit/>
          </a:bodyPr>
          <a:lstStyle>
            <a:lvl1pPr marL="0" indent="0">
              <a:spcBef>
                <a:spcPts val="0"/>
              </a:spcBef>
              <a:buNone/>
              <a:defRPr sz="3136"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1" y="2808470"/>
            <a:ext cx="7468261" cy="1187300"/>
          </a:xfrm>
          <a:noFill/>
        </p:spPr>
        <p:txBody>
          <a:bodyPr wrap="square" lIns="182880" tIns="146304" rIns="182880" bIns="146304">
            <a:spAutoFit/>
          </a:bodyPr>
          <a:lstStyle>
            <a:lvl1pPr marL="0" indent="0">
              <a:spcBef>
                <a:spcPts val="0"/>
              </a:spcBef>
              <a:buNone/>
              <a:defRPr sz="6468"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6" y="6084495"/>
            <a:ext cx="1340741" cy="287322"/>
          </a:xfrm>
          <a:prstGeom prst="rect">
            <a:avLst/>
          </a:prstGeom>
        </p:spPr>
      </p:pic>
    </p:spTree>
    <p:extLst>
      <p:ext uri="{BB962C8B-B14F-4D97-AF65-F5344CB8AC3E}">
        <p14:creationId xmlns:p14="http://schemas.microsoft.com/office/powerpoint/2010/main" val="6621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90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93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00827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330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11650488"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5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9"/>
            <a:ext cx="5825244" cy="2051245"/>
          </a:xfrm>
        </p:spPr>
        <p:txBody>
          <a:bodyPr/>
          <a:lstStyle>
            <a:lvl1pPr marL="0" indent="0">
              <a:buNone/>
              <a:defRPr/>
            </a:lvl1pPr>
            <a:lvl2pPr marL="27973" indent="0">
              <a:buNone/>
              <a:defRPr sz="1958"/>
            </a:lvl2pPr>
            <a:lvl3pPr marL="219119" indent="0">
              <a:buNone/>
              <a:defRPr sz="1958"/>
            </a:lvl3pPr>
            <a:lvl4pPr marL="466211" indent="0">
              <a:buNone/>
              <a:defRPr sz="1762"/>
            </a:lvl4pPr>
            <a:lvl5pPr marL="724183" indent="0">
              <a:buNone/>
              <a:defRPr sz="176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5349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9"/>
            <a:ext cx="5825244" cy="2051245"/>
          </a:xfrm>
        </p:spPr>
        <p:txBody>
          <a:bodyPr/>
          <a:lstStyle>
            <a:lvl1pPr marL="0" indent="0">
              <a:buNone/>
              <a:defRPr>
                <a:solidFill>
                  <a:srgbClr val="5C2D91"/>
                </a:solidFill>
              </a:defRPr>
            </a:lvl1pPr>
            <a:lvl2pPr marL="27973" indent="0">
              <a:buNone/>
              <a:defRPr sz="1958"/>
            </a:lvl2pPr>
            <a:lvl3pPr marL="219119" indent="0">
              <a:buNone/>
              <a:defRPr sz="1958"/>
            </a:lvl3pPr>
            <a:lvl4pPr marL="466211" indent="0">
              <a:buNone/>
              <a:defRPr sz="1762"/>
            </a:lvl4pPr>
            <a:lvl5pPr marL="724183" indent="0">
              <a:buNone/>
              <a:defRPr sz="176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4115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6"/>
            <a:ext cx="5825244" cy="2250104"/>
          </a:xfrm>
        </p:spPr>
        <p:txBody>
          <a:bodyPr>
            <a:spAutoFit/>
          </a:bodyPr>
          <a:lstStyle>
            <a:lvl3pPr>
              <a:defRPr sz="2349"/>
            </a:lvl3pPr>
            <a:lvl4pPr>
              <a:defRPr sz="1958"/>
            </a:lvl4pPr>
            <a:lvl5pPr>
              <a:defRPr sz="195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63386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5825242" cy="2186048"/>
          </a:xfrm>
        </p:spPr>
        <p:txBody>
          <a:bodyPr wrap="square">
            <a:spAutoFit/>
          </a:bodyPr>
          <a:lstStyle>
            <a:lvl1pPr marL="0" indent="0">
              <a:buClr>
                <a:schemeClr val="bg1"/>
              </a:buClr>
              <a:buFontTx/>
              <a:buNone/>
              <a:defRPr>
                <a:solidFill>
                  <a:srgbClr val="5C2D91"/>
                </a:solidFill>
              </a:defRPr>
            </a:lvl1pPr>
            <a:lvl2pPr marL="571886" indent="-236214">
              <a:buClr>
                <a:schemeClr val="bg1"/>
              </a:buClr>
              <a:buFont typeface="Symbol" panose="05050102010706020507" pitchFamily="18" charset="2"/>
              <a:buChar char="-"/>
              <a:defRPr/>
            </a:lvl2pPr>
            <a:lvl3pPr marL="783236" indent="-223782">
              <a:buClr>
                <a:schemeClr val="bg1"/>
              </a:buClr>
              <a:buFont typeface="Segoe UI" panose="020B0502040204020203" pitchFamily="34" charset="0"/>
              <a:buChar char="&gt;"/>
              <a:defRPr sz="2349"/>
            </a:lvl3pPr>
            <a:lvl4pPr marL="1007017" indent="-223782">
              <a:buClr>
                <a:schemeClr val="bg1"/>
              </a:buClr>
              <a:buFont typeface="Segoe UI" panose="020B0502040204020203" pitchFamily="34" charset="0"/>
              <a:buChar char="-"/>
              <a:defRPr sz="1958"/>
            </a:lvl4pPr>
            <a:lvl5pPr marL="1230799" indent="-223782">
              <a:buClr>
                <a:schemeClr val="bg1"/>
              </a:buClr>
              <a:buFont typeface="Arial" panose="020B0604020202020204" pitchFamily="34" charset="0"/>
              <a:buChar char="•"/>
              <a:defRPr sz="195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30802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8174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4"/>
            <a:ext cx="11652805" cy="899665"/>
          </a:xfrm>
        </p:spPr>
        <p:txBody>
          <a:bodyPr/>
          <a:lstStyle>
            <a:lvl1pPr>
              <a:defRPr sz="7048" baseline="0"/>
            </a:lvl1pPr>
          </a:lstStyle>
          <a:p>
            <a:r>
              <a:rPr lang="en-US"/>
              <a:t>Click to edit Master title style</a:t>
            </a:r>
            <a:endParaRPr lang="en-US" dirty="0"/>
          </a:p>
        </p:txBody>
      </p:sp>
    </p:spTree>
    <p:extLst>
      <p:ext uri="{BB962C8B-B14F-4D97-AF65-F5344CB8AC3E}">
        <p14:creationId xmlns:p14="http://schemas.microsoft.com/office/powerpoint/2010/main" val="1138270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4" y="2084172"/>
            <a:ext cx="8056130" cy="1793104"/>
          </a:xfrm>
        </p:spPr>
        <p:txBody>
          <a:bodyPr/>
          <a:lstStyle>
            <a:lvl1pPr>
              <a:defRPr sz="5873" baseline="0"/>
            </a:lvl1pPr>
          </a:lstStyle>
          <a:p>
            <a:r>
              <a:rPr lang="en-US"/>
              <a:t>Click to edit Master title style</a:t>
            </a:r>
            <a:endParaRPr lang="en-US" dirty="0"/>
          </a:p>
        </p:txBody>
      </p:sp>
    </p:spTree>
    <p:extLst>
      <p:ext uri="{BB962C8B-B14F-4D97-AF65-F5344CB8AC3E}">
        <p14:creationId xmlns:p14="http://schemas.microsoft.com/office/powerpoint/2010/main" val="33244121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4" y="2084172"/>
            <a:ext cx="8056130" cy="1793104"/>
          </a:xfrm>
        </p:spPr>
        <p:txBody>
          <a:bodyPr/>
          <a:lstStyle>
            <a:lvl1pPr>
              <a:defRPr sz="5873"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6962029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3"/>
            <a:ext cx="9858104" cy="899665"/>
          </a:xfrm>
        </p:spPr>
        <p:txBody>
          <a:bodyPr/>
          <a:lstStyle>
            <a:lvl1pPr marL="228444" indent="-228444">
              <a:defRPr sz="587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7"/>
            <a:ext cx="5377148" cy="1050216"/>
          </a:xfrm>
        </p:spPr>
        <p:txBody>
          <a:bodyPr/>
          <a:lstStyle>
            <a:lvl1pPr marL="0" indent="0">
              <a:spcBef>
                <a:spcPts val="0"/>
              </a:spcBef>
              <a:buNone/>
              <a:defRPr sz="313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655162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7"/>
            <a:ext cx="9858104" cy="899665"/>
          </a:xfrm>
        </p:spPr>
        <p:txBody>
          <a:bodyPr/>
          <a:lstStyle>
            <a:lvl1pPr marL="276619" indent="-276619">
              <a:tabLst>
                <a:tab pos="276619" algn="l"/>
              </a:tabLst>
              <a:defRPr sz="5873"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58682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6"/>
            <a:ext cx="11650488" cy="914582"/>
          </a:xfrm>
        </p:spPr>
        <p:txBody>
          <a:bodyPr/>
          <a:lstStyle>
            <a:lvl1pPr marL="0" indent="0">
              <a:buNone/>
              <a:defRPr sz="5286">
                <a:solidFill>
                  <a:srgbClr val="5C2D91"/>
                </a:solidFill>
              </a:defRPr>
            </a:lvl1pPr>
            <a:lvl2pPr marL="0" indent="0">
              <a:buFontTx/>
              <a:buNone/>
              <a:defRPr sz="1958"/>
            </a:lvl2pPr>
            <a:lvl3pPr marL="223782" indent="0">
              <a:buNone/>
              <a:defRPr/>
            </a:lvl3pPr>
            <a:lvl4pPr marL="447563" indent="0">
              <a:buNone/>
              <a:defRPr/>
            </a:lvl4pPr>
            <a:lvl5pPr marL="671345" indent="0">
              <a:buNone/>
              <a:defRPr/>
            </a:lvl5pPr>
          </a:lstStyle>
          <a:p>
            <a:pPr lvl="0"/>
            <a:r>
              <a:rPr lang="en-US"/>
              <a:t>Edit Master text styles</a:t>
            </a:r>
          </a:p>
        </p:txBody>
      </p:sp>
      <p:sp>
        <p:nvSpPr>
          <p:cNvPr id="4" name="Title 1"/>
          <p:cNvSpPr>
            <a:spLocks noGrp="1"/>
          </p:cNvSpPr>
          <p:nvPr>
            <p:ph type="title"/>
          </p:nvPr>
        </p:nvSpPr>
        <p:spPr>
          <a:xfrm>
            <a:off x="276949" y="1187624"/>
            <a:ext cx="11652805" cy="899665"/>
          </a:xfrm>
        </p:spPr>
        <p:txBody>
          <a:bodyPr/>
          <a:lstStyle>
            <a:lvl1pPr>
              <a:defRPr sz="7048" baseline="0">
                <a:solidFill>
                  <a:srgbClr val="505050"/>
                </a:solidFill>
              </a:defRPr>
            </a:lvl1pPr>
          </a:lstStyle>
          <a:p>
            <a:r>
              <a:rPr lang="en-US"/>
              <a:t>Click to edit Master title style</a:t>
            </a:r>
            <a:endParaRPr lang="en-US" dirty="0"/>
          </a:p>
        </p:txBody>
      </p:sp>
    </p:spTree>
    <p:extLst>
      <p:ext uri="{BB962C8B-B14F-4D97-AF65-F5344CB8AC3E}">
        <p14:creationId xmlns:p14="http://schemas.microsoft.com/office/powerpoint/2010/main" val="423595599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0-50 Right Photo">
    <p:bg bwMode="auto">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73" spc="-99"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3" y="4773834"/>
            <a:ext cx="5375815" cy="896551"/>
          </a:xfrm>
        </p:spPr>
        <p:txBody>
          <a:bodyPr tIns="109728" bIns="109728">
            <a:noAutofit/>
          </a:bodyPr>
          <a:lstStyle>
            <a:lvl1pPr marL="0" indent="0">
              <a:spcBef>
                <a:spcPts val="0"/>
              </a:spcBef>
              <a:buNone/>
              <a:defRPr sz="3132">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9" y="6061768"/>
            <a:ext cx="1522008" cy="326166"/>
          </a:xfrm>
          <a:prstGeom prst="rect">
            <a:avLst/>
          </a:prstGeom>
        </p:spPr>
      </p:pic>
    </p:spTree>
    <p:extLst>
      <p:ext uri="{BB962C8B-B14F-4D97-AF65-F5344CB8AC3E}">
        <p14:creationId xmlns:p14="http://schemas.microsoft.com/office/powerpoint/2010/main" val="38354855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14429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0340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080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461101"/>
          </a:xfrm>
          <a:prstGeom prst="rect">
            <a:avLst/>
          </a:prstGeom>
        </p:spPr>
        <p:txBody>
          <a:bodyPr/>
          <a:lstStyle>
            <a:lvl1pPr marL="284389" indent="-284389">
              <a:buClr>
                <a:schemeClr val="tx1"/>
              </a:buClr>
              <a:buSzPct val="90000"/>
              <a:buFont typeface="Wingdings" panose="05000000000000000000" pitchFamily="2" charset="2"/>
              <a:buChar char="§"/>
              <a:defRPr sz="352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54" indent="-275066">
              <a:buClr>
                <a:schemeClr val="tx1"/>
              </a:buClr>
              <a:buSzPct val="90000"/>
              <a:buFont typeface="Wingdings" panose="05000000000000000000" pitchFamily="2" charset="2"/>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43" indent="-284389">
              <a:buClr>
                <a:schemeClr val="tx1"/>
              </a:buClr>
              <a:buSzPct val="90000"/>
              <a:buFont typeface="Wingdings" panose="05000000000000000000" pitchFamily="2" charset="2"/>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26" indent="-223782">
              <a:buClr>
                <a:schemeClr val="tx1"/>
              </a:buClr>
              <a:buSzPct val="90000"/>
              <a:buFont typeface="Wingdings" panose="05000000000000000000" pitchFamily="2" charset="2"/>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405" indent="-223782">
              <a:buClr>
                <a:schemeClr val="tx1"/>
              </a:buClr>
              <a:buSzPct val="90000"/>
              <a:buFont typeface="Wingdings" panose="05000000000000000000" pitchFamily="2" charset="2"/>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0494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461101"/>
          </a:xfrm>
          <a:prstGeom prst="rect">
            <a:avLst/>
          </a:prstGeom>
        </p:spPr>
        <p:txBody>
          <a:bodyPr/>
          <a:lstStyle>
            <a:lvl1pPr marL="284389" indent="-284389">
              <a:buClr>
                <a:schemeClr val="tx1"/>
              </a:buClr>
              <a:buSzPct val="90000"/>
              <a:buFont typeface="Wingdings" panose="05000000000000000000" pitchFamily="2" charset="2"/>
              <a:buChar char="§"/>
              <a:defRPr sz="352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54" indent="-275066">
              <a:buClr>
                <a:schemeClr val="tx1"/>
              </a:buClr>
              <a:buSzPct val="90000"/>
              <a:buFont typeface="Wingdings" panose="05000000000000000000" pitchFamily="2" charset="2"/>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43" indent="-284389">
              <a:buClr>
                <a:schemeClr val="tx1"/>
              </a:buClr>
              <a:buSzPct val="90000"/>
              <a:buFont typeface="Wingdings" panose="05000000000000000000" pitchFamily="2" charset="2"/>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26" indent="-223782">
              <a:buClr>
                <a:schemeClr val="tx1"/>
              </a:buClr>
              <a:buSzPct val="90000"/>
              <a:buFont typeface="Wingdings" panose="05000000000000000000" pitchFamily="2" charset="2"/>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405" indent="-223782">
              <a:buClr>
                <a:schemeClr val="tx1"/>
              </a:buClr>
              <a:buSzPct val="90000"/>
              <a:buFont typeface="Wingdings" panose="05000000000000000000" pitchFamily="2" charset="2"/>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1849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572" y="3083658"/>
            <a:ext cx="3219317" cy="690686"/>
          </a:xfrm>
          <a:prstGeom prst="rect">
            <a:avLst/>
          </a:prstGeom>
        </p:spPr>
      </p:pic>
      <p:sp>
        <p:nvSpPr>
          <p:cNvPr id="5" name="Text Box 3"/>
          <p:cNvSpPr txBox="1">
            <a:spLocks noChangeArrowheads="1"/>
          </p:cNvSpPr>
          <p:nvPr userDrawn="1"/>
        </p:nvSpPr>
        <p:spPr bwMode="blackWhite">
          <a:xfrm>
            <a:off x="274313" y="5960345"/>
            <a:ext cx="10743494" cy="606912"/>
          </a:xfrm>
          <a:prstGeom prst="rect">
            <a:avLst/>
          </a:prstGeom>
        </p:spPr>
        <p:txBody>
          <a:bodyPr vert="horz" wrap="square" lIns="179032" tIns="143226" rIns="179032" bIns="143226" numCol="1" anchor="t" anchorCtr="0" compatLnSpc="1">
            <a:prstTxWarp prst="textNoShape">
              <a:avLst/>
            </a:prstTxWarp>
            <a:spAutoFit/>
          </a:bodyPr>
          <a:lstStyle/>
          <a:p>
            <a:pPr defTabSz="912639" eaLnBrk="0" hangingPunct="0"/>
            <a:r>
              <a:rPr lang="en-US" sz="686" dirty="0">
                <a:gradFill>
                  <a:gsLst>
                    <a:gs pos="0">
                      <a:schemeClr val="tx1"/>
                    </a:gs>
                    <a:gs pos="100000">
                      <a:schemeClr val="tx1"/>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2639"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1231443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034" tIns="143228" rIns="179034" bIns="143228" numCol="1" anchor="t" anchorCtr="0" compatLnSpc="1">
            <a:prstTxWarp prst="textNoShape">
              <a:avLst/>
            </a:prstTxWarp>
            <a:spAutoFit/>
          </a:bodyPr>
          <a:lstStyle/>
          <a:p>
            <a:pPr defTabSz="912644" eaLnBrk="0" hangingPunct="0"/>
            <a:r>
              <a:rPr lang="en-US" sz="685"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3"/>
            <a:ext cx="3223021" cy="690694"/>
          </a:xfrm>
          <a:prstGeom prst="rect">
            <a:avLst/>
          </a:prstGeom>
        </p:spPr>
      </p:pic>
    </p:spTree>
    <p:extLst>
      <p:ext uri="{BB962C8B-B14F-4D97-AF65-F5344CB8AC3E}">
        <p14:creationId xmlns:p14="http://schemas.microsoft.com/office/powerpoint/2010/main" val="90841450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04199135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75794434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4"/>
            <a:ext cx="11650487" cy="2090829"/>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880261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84">
                <a:solidFill>
                  <a:schemeClr val="bg1"/>
                </a:solidFill>
              </a:defRPr>
            </a:lvl1pPr>
          </a:lstStyle>
          <a:p>
            <a:r>
              <a:rPr lang="en-US"/>
              <a:t>Click to edit Master title style</a:t>
            </a:r>
          </a:p>
        </p:txBody>
      </p:sp>
      <p:sp>
        <p:nvSpPr>
          <p:cNvPr id="3" name="Subtitle 2"/>
          <p:cNvSpPr>
            <a:spLocks noGrp="1"/>
          </p:cNvSpPr>
          <p:nvPr>
            <p:ph type="subTitle" idx="1"/>
          </p:nvPr>
        </p:nvSpPr>
        <p:spPr>
          <a:xfrm>
            <a:off x="1523603" y="3602038"/>
            <a:ext cx="9141619" cy="516232"/>
          </a:xfrm>
        </p:spPr>
        <p:txBody>
          <a:bodyPr/>
          <a:lstStyle>
            <a:lvl1pPr marL="0" indent="0" algn="ctr">
              <a:buNone/>
              <a:defRPr sz="2393">
                <a:solidFill>
                  <a:schemeClr val="bg1"/>
                </a:solidFill>
              </a:defRPr>
            </a:lvl1pPr>
            <a:lvl2pPr marL="455902" indent="0" algn="ctr">
              <a:buNone/>
              <a:defRPr sz="1995"/>
            </a:lvl2pPr>
            <a:lvl3pPr marL="911805" indent="0" algn="ctr">
              <a:buNone/>
              <a:defRPr sz="1795"/>
            </a:lvl3pPr>
            <a:lvl4pPr marL="1367706" indent="0" algn="ctr">
              <a:buNone/>
              <a:defRPr sz="1596"/>
            </a:lvl4pPr>
            <a:lvl5pPr marL="1823609" indent="0" algn="ctr">
              <a:buNone/>
              <a:defRPr sz="1596"/>
            </a:lvl5pPr>
            <a:lvl6pPr marL="2279511" indent="0" algn="ctr">
              <a:buNone/>
              <a:defRPr sz="1596"/>
            </a:lvl6pPr>
            <a:lvl7pPr marL="2735414" indent="0" algn="ctr">
              <a:buNone/>
              <a:defRPr sz="1596"/>
            </a:lvl7pPr>
            <a:lvl8pPr marL="3191316" indent="0" algn="ctr">
              <a:buNone/>
              <a:defRPr sz="1596"/>
            </a:lvl8pPr>
            <a:lvl9pPr marL="3647220" indent="0" algn="ctr">
              <a:buNone/>
              <a:defRPr sz="1596"/>
            </a:lvl9pPr>
          </a:lstStyle>
          <a:p>
            <a:r>
              <a:rPr lang="en-US"/>
              <a:t>Click to edit Master subtitle style</a:t>
            </a:r>
          </a:p>
        </p:txBody>
      </p:sp>
      <p:sp>
        <p:nvSpPr>
          <p:cNvPr id="4" name="Date Placeholder 3"/>
          <p:cNvSpPr>
            <a:spLocks noGrp="1"/>
          </p:cNvSpPr>
          <p:nvPr>
            <p:ph type="dt" sz="half" idx="10"/>
          </p:nvPr>
        </p:nvSpPr>
        <p:spPr>
          <a:xfrm>
            <a:off x="837984" y="6356353"/>
            <a:ext cx="2742486" cy="365125"/>
          </a:xfrm>
          <a:prstGeom prst="rect">
            <a:avLst/>
          </a:prstGeom>
        </p:spPr>
        <p:txBody>
          <a:bodyPr/>
          <a:lstStyle/>
          <a:p>
            <a:endParaRPr lang="en-US" dirty="0">
              <a:solidFill>
                <a:srgbClr val="505050">
                  <a:tint val="75000"/>
                </a:srgbClr>
              </a:solidFill>
            </a:endParaRPr>
          </a:p>
        </p:txBody>
      </p:sp>
      <p:sp>
        <p:nvSpPr>
          <p:cNvPr id="5" name="Footer Placeholder 4"/>
          <p:cNvSpPr>
            <a:spLocks noGrp="1"/>
          </p:cNvSpPr>
          <p:nvPr>
            <p:ph type="ftr" sz="quarter" idx="11"/>
          </p:nvPr>
        </p:nvSpPr>
        <p:spPr>
          <a:xfrm>
            <a:off x="4037549" y="6356353"/>
            <a:ext cx="4113728" cy="365125"/>
          </a:xfrm>
          <a:prstGeom prst="rect">
            <a:avLst/>
          </a:prstGeom>
        </p:spPr>
        <p:txBody>
          <a:bodyPr/>
          <a:lstStyle/>
          <a:p>
            <a:endParaRPr lang="en-US" dirty="0">
              <a:solidFill>
                <a:srgbClr val="505050">
                  <a:tint val="75000"/>
                </a:srgbClr>
              </a:solidFill>
            </a:endParaRPr>
          </a:p>
        </p:txBody>
      </p:sp>
      <p:sp>
        <p:nvSpPr>
          <p:cNvPr id="6" name="Slide Number Placeholder 5"/>
          <p:cNvSpPr>
            <a:spLocks noGrp="1"/>
          </p:cNvSpPr>
          <p:nvPr>
            <p:ph type="sldNum" sz="quarter" idx="12"/>
          </p:nvPr>
        </p:nvSpPr>
        <p:spPr>
          <a:xfrm>
            <a:off x="8608357" y="6356353"/>
            <a:ext cx="2742486" cy="365125"/>
          </a:xfrm>
          <a:prstGeom prst="rect">
            <a:avLst/>
          </a:prstGeom>
        </p:spPr>
        <p:txBody>
          <a:bodyPr/>
          <a:lstStyle/>
          <a:p>
            <a:fld id="{D148ED9B-F1F8-4666-9C0D-499337989F7C}" type="slidenum">
              <a:rPr lang="en-US" smtClean="0">
                <a:solidFill>
                  <a:srgbClr val="505050">
                    <a:tint val="75000"/>
                  </a:srgbClr>
                </a:solidFill>
              </a:rPr>
              <a:pPr/>
              <a:t>‹#›</a:t>
            </a:fld>
            <a:endParaRPr lang="en-US" dirty="0">
              <a:solidFill>
                <a:srgbClr val="505050">
                  <a:tint val="75000"/>
                </a:srgbClr>
              </a:solidFill>
            </a:endParaRPr>
          </a:p>
        </p:txBody>
      </p:sp>
      <p:sp>
        <p:nvSpPr>
          <p:cNvPr id="8" name="TextBox 7"/>
          <p:cNvSpPr txBox="1"/>
          <p:nvPr userDrawn="1"/>
        </p:nvSpPr>
        <p:spPr>
          <a:xfrm>
            <a:off x="5252095" y="6400413"/>
            <a:ext cx="1684639" cy="276679"/>
          </a:xfrm>
          <a:prstGeom prst="rect">
            <a:avLst/>
          </a:prstGeom>
          <a:noFill/>
        </p:spPr>
        <p:txBody>
          <a:bodyPr wrap="none" rtlCol="0">
            <a:spAutoFit/>
          </a:bodyPr>
          <a:lstStyle/>
          <a:p>
            <a:pPr algn="ctr"/>
            <a:r>
              <a:rPr lang="en-US" sz="1198" dirty="0">
                <a:solidFill>
                  <a:prstClr val="white"/>
                </a:solidFill>
              </a:rPr>
              <a:t>Microsoft Confidential</a:t>
            </a:r>
          </a:p>
        </p:txBody>
      </p:sp>
    </p:spTree>
    <p:extLst>
      <p:ext uri="{BB962C8B-B14F-4D97-AF65-F5344CB8AC3E}">
        <p14:creationId xmlns:p14="http://schemas.microsoft.com/office/powerpoint/2010/main" val="37107208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169" y="2077800"/>
            <a:ext cx="6273340"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232" y="2077814"/>
            <a:ext cx="627489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01498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dirty="0"/>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8585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33467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84462">
                      <a:schemeClr val="bg1"/>
                    </a:gs>
                    <a:gs pos="62000">
                      <a:schemeClr val="bg1"/>
                    </a:gs>
                  </a:gsLst>
                  <a:lin ang="5400000" scaled="0"/>
                </a:gradFill>
              </a:defRPr>
            </a:lvl1pPr>
            <a:lvl2pPr marL="0" indent="0">
              <a:buFontTx/>
              <a:buNone/>
              <a:defRPr sz="1960">
                <a:gradFill>
                  <a:gsLst>
                    <a:gs pos="97211">
                      <a:schemeClr val="bg1"/>
                    </a:gs>
                    <a:gs pos="11000">
                      <a:schemeClr val="bg1"/>
                    </a:gs>
                  </a:gsLst>
                  <a:lin ang="5400000" scaled="0"/>
                </a:gradFill>
              </a:defRPr>
            </a:lvl2pPr>
            <a:lvl3pPr marL="224051" indent="0">
              <a:buNone/>
              <a:defRPr>
                <a:gradFill>
                  <a:gsLst>
                    <a:gs pos="97211">
                      <a:schemeClr val="bg1"/>
                    </a:gs>
                    <a:gs pos="11000">
                      <a:schemeClr val="bg1"/>
                    </a:gs>
                  </a:gsLst>
                  <a:lin ang="5400000" scaled="0"/>
                </a:gradFill>
              </a:defRPr>
            </a:lvl3pPr>
            <a:lvl4pPr marL="448102" indent="0">
              <a:buNone/>
              <a:defRPr>
                <a:gradFill>
                  <a:gsLst>
                    <a:gs pos="97211">
                      <a:schemeClr val="bg1"/>
                    </a:gs>
                    <a:gs pos="11000">
                      <a:schemeClr val="bg1"/>
                    </a:gs>
                  </a:gsLst>
                  <a:lin ang="5400000" scaled="0"/>
                </a:gradFill>
              </a:defRPr>
            </a:lvl4pPr>
            <a:lvl5pPr marL="672153"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01692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24691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95607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052030"/>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40593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2971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97415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43288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45225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sz="784"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7999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9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094413"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369014"/>
            <a:ext cx="5825243" cy="899665"/>
          </a:xfrm>
          <a:noFill/>
        </p:spPr>
        <p:txBody>
          <a:bodyPr/>
          <a:lstStyle>
            <a:lvl1pPr>
              <a:defRPr sz="4704">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40627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sz="784" dirty="0"/>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328034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2827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530750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90948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85796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506669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52983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73106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sz="784" dirty="0"/>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16819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sz="784" dirty="0"/>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76560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26846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3050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0537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129613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186868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189354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323500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085" y="3083652"/>
            <a:ext cx="3226289" cy="692057"/>
          </a:xfrm>
          <a:prstGeom prst="rect">
            <a:avLst/>
          </a:prstGeom>
        </p:spPr>
      </p:pic>
    </p:spTree>
    <p:extLst>
      <p:ext uri="{BB962C8B-B14F-4D97-AF65-F5344CB8AC3E}">
        <p14:creationId xmlns:p14="http://schemas.microsoft.com/office/powerpoint/2010/main" val="160629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2721239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16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5"/>
            <a:ext cx="1738860" cy="815899"/>
          </a:xfrm>
          <a:prstGeom prst="rect">
            <a:avLst/>
          </a:prstGeom>
        </p:spPr>
      </p:pic>
    </p:spTree>
    <p:extLst>
      <p:ext uri="{BB962C8B-B14F-4D97-AF65-F5344CB8AC3E}">
        <p14:creationId xmlns:p14="http://schemas.microsoft.com/office/powerpoint/2010/main" val="18286193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96790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5"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4" indent="0">
              <a:buNone/>
              <a:defRPr sz="1998">
                <a:gradFill>
                  <a:gsLst>
                    <a:gs pos="100000">
                      <a:schemeClr val="bg2"/>
                    </a:gs>
                    <a:gs pos="0">
                      <a:schemeClr val="bg2"/>
                    </a:gs>
                  </a:gsLst>
                  <a:lin ang="5400000" scaled="0"/>
                </a:gradFill>
              </a:defRPr>
            </a:lvl3pPr>
            <a:lvl4pPr marL="456844" indent="0">
              <a:buNone/>
              <a:defRPr sz="1998">
                <a:gradFill>
                  <a:gsLst>
                    <a:gs pos="100000">
                      <a:schemeClr val="bg2"/>
                    </a:gs>
                    <a:gs pos="0">
                      <a:schemeClr val="bg2"/>
                    </a:gs>
                  </a:gsLst>
                  <a:lin ang="5400000" scaled="0"/>
                </a:gradFill>
              </a:defRPr>
            </a:lvl4pPr>
            <a:lvl5pPr marL="693196" indent="0">
              <a:buNone/>
              <a:defRPr sz="1998">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50"/>
            <a:fld id="{727B4C2D-45E2-4621-8491-2995EB46A674}" type="slidenum">
              <a:rPr lang="en-US" smtClean="0">
                <a:gradFill>
                  <a:gsLst>
                    <a:gs pos="100000">
                      <a:srgbClr val="797A7D"/>
                    </a:gs>
                    <a:gs pos="0">
                      <a:srgbClr val="797A7D"/>
                    </a:gs>
                  </a:gsLst>
                  <a:lin ang="5400000" scaled="0"/>
                </a:gradFill>
              </a:rPr>
              <a:pPr defTabSz="91365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8561359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16337" y="1203349"/>
            <a:ext cx="11650488" cy="5377755"/>
          </a:xfr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971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34" tIns="89583" rIns="143334" bIns="89583" numCol="1" spcCol="0" rtlCol="0" fromWordArt="0" anchor="ctr" anchorCtr="0" forceAA="0" compatLnSpc="1">
            <a:prstTxWarp prst="textNoShape">
              <a:avLst/>
            </a:prstTxWarp>
            <a:noAutofit/>
          </a:bodyPr>
          <a:lstStyle/>
          <a:p>
            <a:pPr algn="ctr" defTabSz="913289"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4167" y="1187470"/>
            <a:ext cx="11152188" cy="2863073"/>
          </a:xfrm>
          <a:prstGeom prst="rect">
            <a:avLst/>
          </a:prstGeom>
        </p:spPr>
        <p:txBody>
          <a:bodyPr lIns="146304" tIns="91440" rIns="146304" bIns="91440">
            <a:normAutofit/>
          </a:bodyPr>
          <a:lstStyle>
            <a:lvl1pPr marL="0" indent="0">
              <a:lnSpc>
                <a:spcPct val="90000"/>
              </a:lnSpc>
              <a:buNone/>
              <a:defRPr sz="7837">
                <a:gradFill>
                  <a:gsLst>
                    <a:gs pos="100000">
                      <a:schemeClr val="bg1"/>
                    </a:gs>
                    <a:gs pos="0">
                      <a:schemeClr val="bg1"/>
                    </a:gs>
                  </a:gsLst>
                  <a:lin ang="5400000" scaled="0"/>
                </a:gradFill>
                <a:latin typeface="+mj-lt"/>
              </a:defRPr>
            </a:lvl1pPr>
            <a:lvl2pPr>
              <a:defRPr sz="639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3" y="6021143"/>
            <a:ext cx="1763269" cy="813816"/>
          </a:xfrm>
          <a:prstGeom prst="rect">
            <a:avLst/>
          </a:prstGeom>
        </p:spPr>
      </p:pic>
      <p:sp>
        <p:nvSpPr>
          <p:cNvPr id="7" name="Freeform 20"/>
          <p:cNvSpPr>
            <a:spLocks noEditPoints="1"/>
          </p:cNvSpPr>
          <p:nvPr userDrawn="1"/>
        </p:nvSpPr>
        <p:spPr bwMode="black">
          <a:xfrm>
            <a:off x="8399389" y="3201873"/>
            <a:ext cx="3520269" cy="244840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0317" rIns="80634" bIns="40317" numCol="1" anchor="t" anchorCtr="0" compatLnSpc="1">
            <a:prstTxWarp prst="textNoShape">
              <a:avLst/>
            </a:prstTxWarp>
          </a:bodyPr>
          <a:lstStyle/>
          <a:p>
            <a:pPr algn="ctr" defTabSz="895726"/>
            <a:endParaRPr lang="en-US" sz="88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091067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4" y="5033097"/>
            <a:ext cx="5432229" cy="1881715"/>
          </a:xfrm>
          <a:prstGeom prst="rect">
            <a:avLst/>
          </a:prstGeom>
        </p:spPr>
      </p:pic>
      <p:sp>
        <p:nvSpPr>
          <p:cNvPr id="2" name="Title 1"/>
          <p:cNvSpPr>
            <a:spLocks noGrp="1"/>
          </p:cNvSpPr>
          <p:nvPr>
            <p:ph type="title" hasCustomPrompt="1"/>
          </p:nvPr>
        </p:nvSpPr>
        <p:spPr>
          <a:xfrm>
            <a:off x="978695" y="2109542"/>
            <a:ext cx="10237787" cy="997196"/>
          </a:xfrm>
        </p:spPr>
        <p:txBody>
          <a:bodyPr anchor="b" anchorCtr="0"/>
          <a:lstStyle>
            <a:lvl1pPr>
              <a:defRPr sz="7195"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317268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31112761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40662687"/>
      </p:ext>
    </p:extLst>
  </p:cSld>
  <p:clrMapOvr>
    <a:masterClrMapping/>
  </p:clrMapOvr>
  <p:transition>
    <p:fade/>
  </p:transition>
  <p:hf hdr="0"/>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668017043"/>
      </p:ext>
    </p:extLst>
  </p:cSld>
  <p:clrMapOvr>
    <a:masterClrMapping/>
  </p:clrMapOvr>
  <p:transition>
    <p:fade/>
  </p:transition>
  <p:hf hdr="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997513206"/>
      </p:ext>
    </p:extLst>
  </p:cSld>
  <p:clrMapOvr>
    <a:masterClrMapping/>
  </p:clrMapOvr>
  <p:transition>
    <p:fade/>
  </p:transition>
  <p:hf hdr="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6414748"/>
      </p:ext>
    </p:extLst>
  </p:cSld>
  <p:clrMapOvr>
    <a:masterClrMapping/>
  </p:clrMapOvr>
  <p:transition>
    <p:fade/>
  </p:transition>
  <p:hf hdr="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8730494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975228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52398323"/>
      </p:ext>
    </p:extLst>
  </p:cSld>
  <p:clrMapOvr>
    <a:masterClrMapping/>
  </p:clrMapOvr>
  <p:transition>
    <p:fade/>
  </p:transition>
  <p:hf hdr="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67884"/>
      </p:ext>
    </p:extLst>
  </p:cSld>
  <p:clrMapOvr>
    <a:masterClrMapping/>
  </p:clrMapOvr>
  <p:transition>
    <p:fade/>
  </p:transition>
  <p:hf hdr="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322528766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4410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32808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45993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537610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934102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0494708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a:t>Click to edit Master text styles</a:t>
            </a:r>
          </a:p>
        </p:txBody>
      </p:sp>
    </p:spTree>
    <p:extLst>
      <p:ext uri="{BB962C8B-B14F-4D97-AF65-F5344CB8AC3E}">
        <p14:creationId xmlns:p14="http://schemas.microsoft.com/office/powerpoint/2010/main" val="395800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5391768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399988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6263573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703101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8426569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1899820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700" y="1447801"/>
            <a:ext cx="2437764"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3508745" y="1671271"/>
            <a:ext cx="8164144"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920467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6681906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81901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897631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3918422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2899693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90675280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tx2"/>
                    </a:gs>
                    <a:gs pos="0">
                      <a:schemeClr val="tx2"/>
                    </a:gs>
                  </a:gsLst>
                  <a:lin ang="5400000" scaled="0"/>
                </a:gradFill>
                <a:latin typeface="+mj-lt"/>
              </a:defRPr>
            </a:lvl1pPr>
            <a:lvl2pPr>
              <a:defRPr sz="639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2"/>
                    </a:gs>
                    <a:gs pos="0">
                      <a:schemeClr val="bg2"/>
                    </a:gs>
                  </a:gsLst>
                  <a:lin ang="5400000" scaled="0"/>
                </a:gradFill>
                <a:latin typeface="+mj-lt"/>
              </a:defRPr>
            </a:lvl1pPr>
            <a:lvl2pPr>
              <a:defRPr sz="639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3063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86947012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4167" y="1187468"/>
            <a:ext cx="11152188" cy="2863073"/>
          </a:xfrm>
          <a:prstGeom prst="rect">
            <a:avLst/>
          </a:prstGeom>
        </p:spPr>
        <p:txBody>
          <a:bodyPr lIns="146304" tIns="91440" rIns="146304" bIns="91440">
            <a:normAutofit/>
          </a:bodyPr>
          <a:lstStyle>
            <a:lvl1pPr marL="0" indent="0">
              <a:lnSpc>
                <a:spcPct val="90000"/>
              </a:lnSpc>
              <a:buNone/>
              <a:defRPr sz="7841">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7" name="Freeform 20"/>
          <p:cNvSpPr>
            <a:spLocks noEditPoints="1"/>
          </p:cNvSpPr>
          <p:nvPr userDrawn="1"/>
        </p:nvSpPr>
        <p:spPr bwMode="black">
          <a:xfrm>
            <a:off x="8399388" y="3201873"/>
            <a:ext cx="3520269" cy="244840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0334" rIns="80666" bIns="40334" numCol="1" anchor="t" anchorCtr="0" compatLnSpc="1">
            <a:prstTxWarp prst="textNoShape">
              <a:avLst/>
            </a:prstTxWarp>
          </a:bodyPr>
          <a:lstStyle/>
          <a:p>
            <a:pPr algn="ctr" defTabSz="896167"/>
            <a:endParaRPr lang="en-US" sz="88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9064553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183" y="291102"/>
            <a:ext cx="11149013" cy="747897"/>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34400193"/>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09718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69146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78505" y="2084173"/>
            <a:ext cx="8056130" cy="1793104"/>
          </a:xfrm>
        </p:spPr>
        <p:txBody>
          <a:bodyPr/>
          <a:lstStyle>
            <a:lvl1pPr>
              <a:defRPr sz="5879" baseline="0"/>
            </a:lvl1pPr>
          </a:lstStyle>
          <a:p>
            <a:r>
              <a:rPr lang="en-US" dirty="0"/>
              <a:t>Click to edit Master title style</a:t>
            </a:r>
          </a:p>
        </p:txBody>
      </p:sp>
      <p:sp>
        <p:nvSpPr>
          <p:cNvPr id="3" name="TextBox 2"/>
          <p:cNvSpPr txBox="1"/>
          <p:nvPr userDrawn="1"/>
        </p:nvSpPr>
        <p:spPr>
          <a:xfrm>
            <a:off x="8708303" y="-306633"/>
            <a:ext cx="3958179" cy="1397194"/>
          </a:xfrm>
          <a:prstGeom prst="rect">
            <a:avLst/>
          </a:prstGeom>
          <a:noFill/>
        </p:spPr>
        <p:txBody>
          <a:bodyPr wrap="square" lIns="179166" tIns="143334" rIns="179166" bIns="143334" rtlCol="0">
            <a:spAutoFit/>
          </a:bodyPr>
          <a:lstStyle/>
          <a:p>
            <a:pPr defTabSz="913912">
              <a:lnSpc>
                <a:spcPct val="90000"/>
              </a:lnSpc>
              <a:spcAft>
                <a:spcPts val="588"/>
              </a:spcAft>
            </a:pPr>
            <a:r>
              <a:rPr lang="en-US" sz="7838"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7187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829131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09641752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871527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803"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96379269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9"/>
            <a:ext cx="5825244" cy="2051245"/>
          </a:xfrm>
        </p:spPr>
        <p:txBody>
          <a:bodyPr/>
          <a:lstStyle>
            <a:lvl1pPr marL="0" indent="0">
              <a:buNone/>
              <a:defRPr/>
            </a:lvl1pPr>
            <a:lvl2pPr marL="27970" indent="0">
              <a:buNone/>
              <a:defRPr sz="1958"/>
            </a:lvl2pPr>
            <a:lvl3pPr marL="219098" indent="0">
              <a:buNone/>
              <a:defRPr sz="1958"/>
            </a:lvl3pPr>
            <a:lvl4pPr marL="466166" indent="0">
              <a:buNone/>
              <a:defRPr sz="1762"/>
            </a:lvl4pPr>
            <a:lvl5pPr marL="724114" indent="0">
              <a:buNone/>
              <a:defRPr sz="176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258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27585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1967221"/>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458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233" y="649719"/>
            <a:ext cx="10253268" cy="510427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847" y="5628601"/>
            <a:ext cx="1819131" cy="669333"/>
          </a:xfrm>
          <a:prstGeom prst="rect">
            <a:avLst/>
          </a:prstGeom>
        </p:spPr>
      </p:pic>
    </p:spTree>
    <p:extLst>
      <p:ext uri="{BB962C8B-B14F-4D97-AF65-F5344CB8AC3E}">
        <p14:creationId xmlns:p14="http://schemas.microsoft.com/office/powerpoint/2010/main" val="340505597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64074445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9"/>
            <a:ext cx="5601193"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90233780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1"/>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0290222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4466238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8"/>
            <a:ext cx="5601193" cy="51620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56792270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8"/>
            <a:ext cx="5601193" cy="51620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09609294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68015747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5685303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372" dirty="0">
                <a:gradFill>
                  <a:gsLst>
                    <a:gs pos="8367">
                      <a:srgbClr val="000000"/>
                    </a:gs>
                    <a:gs pos="31000">
                      <a:srgbClr val="000000"/>
                    </a:gs>
                  </a:gsLst>
                  <a:lin ang="5400000" scaled="0"/>
                </a:gradFill>
              </a:rPr>
              <a:t>&lt;</a:t>
            </a:r>
            <a:r>
              <a:rPr lang="en-US" sz="1372"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58994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91814339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9"/>
            <a:ext cx="5601193"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3342591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7" y="-157168"/>
            <a:ext cx="5601193" cy="51620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15735147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06" y="-157169"/>
            <a:ext cx="5601195" cy="516208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88532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6012" y="918682"/>
            <a:ext cx="4014894" cy="502063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57436647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1357" y="1058430"/>
            <a:ext cx="5601196" cy="579957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38120961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4338" y="1591061"/>
            <a:ext cx="3131009" cy="4213816"/>
          </a:xfrm>
          <a:prstGeom prst="rect">
            <a:avLst/>
          </a:prstGeom>
        </p:spPr>
      </p:pic>
      <p:sp>
        <p:nvSpPr>
          <p:cNvPr id="8"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9153611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135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20398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390366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46622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spTree>
    <p:extLst>
      <p:ext uri="{BB962C8B-B14F-4D97-AF65-F5344CB8AC3E}">
        <p14:creationId xmlns:p14="http://schemas.microsoft.com/office/powerpoint/2010/main" val="111775496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4996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93" cy="5162079"/>
          </a:xfrm>
          <a:prstGeom prst="rect">
            <a:avLst/>
          </a:prstGeom>
        </p:spPr>
      </p:pic>
      <p:sp>
        <p:nvSpPr>
          <p:cNvPr id="5" name="TextBox 4"/>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313270283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9"/>
            <a:ext cx="5601193" cy="5162080"/>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02073556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93" cy="5162079"/>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72246983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8"/>
            <a:ext cx="5601192" cy="5162079"/>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45458908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9"/>
            <a:ext cx="5601192" cy="5162078"/>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4224923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9"/>
            <a:ext cx="5601191" cy="5162078"/>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98852070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91" cy="5162077"/>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81199650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8"/>
            <a:ext cx="5601190" cy="5162077"/>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57211423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9"/>
            <a:ext cx="5601190" cy="5162076"/>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New</a:t>
            </a:r>
            <a:r>
              <a:rPr lang="en-US" sz="5293" baseline="0" dirty="0">
                <a:gradFill>
                  <a:gsLst>
                    <a:gs pos="2917">
                      <a:schemeClr val="tx1"/>
                    </a:gs>
                    <a:gs pos="30000">
                      <a:schemeClr val="tx1"/>
                    </a:gs>
                  </a:gsLst>
                  <a:lin ang="5400000" scaled="0"/>
                </a:gradFill>
                <a:latin typeface="+mj-lt"/>
              </a:rPr>
              <a:t> York</a:t>
            </a:r>
            <a:r>
              <a:rPr lang="en-US" sz="5293"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70481428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9"/>
            <a:ext cx="5601189" cy="5162076"/>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7890496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4" y="-157168"/>
            <a:ext cx="5601189" cy="5162075"/>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2603069683"/>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703" y="-157168"/>
            <a:ext cx="5601188" cy="5162075"/>
          </a:xfrm>
          <a:prstGeom prst="rect">
            <a:avLst/>
          </a:prstGeom>
        </p:spPr>
      </p:pic>
      <p:sp>
        <p:nvSpPr>
          <p:cNvPr id="3" name="TextBox 2"/>
          <p:cNvSpPr txBox="1"/>
          <p:nvPr userDrawn="1"/>
        </p:nvSpPr>
        <p:spPr>
          <a:xfrm>
            <a:off x="1075796" y="2852420"/>
            <a:ext cx="4212053" cy="1831739"/>
          </a:xfrm>
          <a:prstGeom prst="rect">
            <a:avLst/>
          </a:prstGeom>
          <a:noFill/>
        </p:spPr>
        <p:txBody>
          <a:bodyPr wrap="squar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465" y="5897564"/>
            <a:ext cx="1819131" cy="669333"/>
          </a:xfrm>
          <a:prstGeom prst="rect">
            <a:avLst/>
          </a:prstGeom>
        </p:spPr>
      </p:pic>
    </p:spTree>
    <p:extLst>
      <p:ext uri="{BB962C8B-B14F-4D97-AF65-F5344CB8AC3E}">
        <p14:creationId xmlns:p14="http://schemas.microsoft.com/office/powerpoint/2010/main" val="16126212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0835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940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8589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537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36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42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568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140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756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491274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78160353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169" y="2077800"/>
            <a:ext cx="6273340"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232" y="2077814"/>
            <a:ext cx="537708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13" y="3877276"/>
            <a:ext cx="4694487"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226958" y="268949"/>
            <a:ext cx="6505205" cy="6118985"/>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grpSp>
      <p:sp>
        <p:nvSpPr>
          <p:cNvPr id="114" name="TextBox 113"/>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27871" y="6028970"/>
            <a:ext cx="1138163" cy="360403"/>
          </a:xfrm>
          <a:prstGeom prst="rect">
            <a:avLst/>
          </a:prstGeom>
        </p:spPr>
      </p:pic>
    </p:spTree>
    <p:extLst>
      <p:ext uri="{BB962C8B-B14F-4D97-AF65-F5344CB8AC3E}">
        <p14:creationId xmlns:p14="http://schemas.microsoft.com/office/powerpoint/2010/main" val="33967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3" y="2084187"/>
            <a:ext cx="5128142" cy="1793090"/>
          </a:xfrm>
          <a:noFill/>
        </p:spPr>
        <p:txBody>
          <a:bodyPr lIns="146304" tIns="91440" rIns="146304" bIns="91440" anchor="t" anchorCtr="0"/>
          <a:lstStyle>
            <a:lvl1pPr>
              <a:defRPr sz="5293" spc="-98"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5146814" cy="1792326"/>
          </a:xfrm>
          <a:noFill/>
        </p:spPr>
        <p:txBody>
          <a:bodyPr lIns="146304" tIns="109728" rIns="146304" bIns="109728">
            <a:noAutofit/>
          </a:bodyPr>
          <a:lstStyle>
            <a:lvl1pPr marL="0" indent="0">
              <a:spcBef>
                <a:spcPts val="0"/>
              </a:spcBef>
              <a:buNone/>
              <a:defRPr sz="3136"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542073" y="1228090"/>
            <a:ext cx="5123849" cy="517696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764"/>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grpSp>
      <p:sp>
        <p:nvSpPr>
          <p:cNvPr id="116" name="TextBox 115"/>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bg1"/>
                    </a:gs>
                    <a:gs pos="30000">
                      <a:schemeClr val="bg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27871" y="6028970"/>
            <a:ext cx="1138163" cy="361416"/>
          </a:xfrm>
          <a:prstGeom prst="rect">
            <a:avLst/>
          </a:prstGeom>
        </p:spPr>
      </p:pic>
    </p:spTree>
    <p:extLst>
      <p:ext uri="{BB962C8B-B14F-4D97-AF65-F5344CB8AC3E}">
        <p14:creationId xmlns:p14="http://schemas.microsoft.com/office/powerpoint/2010/main" val="304687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372" dirty="0">
                <a:gradFill>
                  <a:gsLst>
                    <a:gs pos="8367">
                      <a:srgbClr val="000000"/>
                    </a:gs>
                    <a:gs pos="31000">
                      <a:srgbClr val="000000"/>
                    </a:gs>
                  </a:gsLst>
                  <a:lin ang="5400000" scaled="0"/>
                </a:gradFill>
              </a:rPr>
              <a:t>&lt;</a:t>
            </a:r>
            <a:r>
              <a:rPr lang="en-US" sz="1372"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6103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63939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56636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0671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92833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87963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15138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412200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955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992490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94855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40717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61794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19966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096637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45494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120579" cy="685800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1164" y="2197782"/>
            <a:ext cx="5405154"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7254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120987"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9524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02950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430135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695003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0987" cy="685800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164" y="2197782"/>
            <a:ext cx="5405154" cy="2265941"/>
          </a:xfrm>
        </p:spPr>
        <p:txBody>
          <a:bodyPr/>
          <a:lstStyle>
            <a:lvl1pPr>
              <a:defRPr sz="3920">
                <a:gradFill>
                  <a:gsLst>
                    <a:gs pos="93305">
                      <a:srgbClr val="FFFFFF"/>
                    </a:gs>
                    <a:gs pos="83000">
                      <a:srgbClr val="FFFFFF"/>
                    </a:gs>
                  </a:gsLst>
                  <a:lin ang="5400000" scaled="0"/>
                </a:gradFill>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gradFill>
                  <a:gsLst>
                    <a:gs pos="93305">
                      <a:srgbClr val="FFFFFF"/>
                    </a:gs>
                    <a:gs pos="83000">
                      <a:srgbClr val="FFFFFF"/>
                    </a:gs>
                  </a:gsLst>
                  <a:lin ang="5400000" scaled="0"/>
                </a:gradFill>
              </a:defRPr>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2510" y="2197782"/>
            <a:ext cx="5377148" cy="2265941"/>
          </a:xfrm>
        </p:spPr>
        <p:txBody>
          <a:bodyPr/>
          <a:lstStyle>
            <a:lvl1pPr>
              <a:defRPr sz="3920"/>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2352"/>
            </a:lvl2pPr>
            <a:lvl3pPr marL="560127" indent="0">
              <a:buNone/>
              <a:defRPr sz="1960"/>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76765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505498" y="3029094"/>
            <a:ext cx="4421939" cy="3537839"/>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grpSp>
      <p:sp>
        <p:nvSpPr>
          <p:cNvPr id="79" name="TextBox 7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6" name="Picture 75"/>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56727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57196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47420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512723" y="3653518"/>
            <a:ext cx="5228006" cy="2734414"/>
          </a:xfrm>
          <a:prstGeom prst="rect">
            <a:avLst/>
          </a:prstGeom>
        </p:spPr>
      </p:pic>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500046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819017" y="3002487"/>
            <a:ext cx="5921712" cy="3614686"/>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896203">
                    <a:defRPr/>
                  </a:pPr>
                  <a:endParaRPr lang="en-US" sz="1764"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896203">
                <a:defRPr/>
              </a:pPr>
              <a:endParaRPr lang="en-US" sz="1764" kern="0">
                <a:solidFill>
                  <a:srgbClr val="505050"/>
                </a:solidFill>
              </a:endParaRPr>
            </a:p>
          </p:txBody>
        </p:sp>
      </p:grpSp>
      <p:sp>
        <p:nvSpPr>
          <p:cNvPr id="63" name="TextBox 62"/>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77909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061552" y="2307938"/>
            <a:ext cx="5820577" cy="724246"/>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38052" y="1187621"/>
            <a:ext cx="1823500" cy="2964882"/>
          </a:xfrm>
        </p:spPr>
        <p:txBody>
          <a:bodyPr/>
          <a:lstStyle>
            <a:lvl1pPr marL="0" indent="0">
              <a:buNone/>
              <a:defRPr sz="20092">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379138" y="3710729"/>
            <a:ext cx="5361591" cy="2681875"/>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sp>
        <p:nvSpPr>
          <p:cNvPr id="49" name="TextBox 4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702686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b"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45914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203198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75413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948524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24307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4279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16186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2669927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81612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255380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226056"/>
            <a:ext cx="12188825" cy="63194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69170" y="289511"/>
            <a:ext cx="11652805" cy="899665"/>
          </a:xfrm>
        </p:spPr>
        <p:txBody>
          <a:bodyPr/>
          <a:lstStyle/>
          <a:p>
            <a:r>
              <a:rPr lang="en-US"/>
              <a:t>Click to edit Master title style</a:t>
            </a:r>
          </a:p>
        </p:txBody>
      </p:sp>
      <p:sp>
        <p:nvSpPr>
          <p:cNvPr id="13" name="Footer Placeholder 4"/>
          <p:cNvSpPr>
            <a:spLocks noGrp="1"/>
          </p:cNvSpPr>
          <p:nvPr>
            <p:ph type="ftr" sz="quarter" idx="11"/>
          </p:nvPr>
        </p:nvSpPr>
        <p:spPr>
          <a:xfrm>
            <a:off x="7805890" y="289509"/>
            <a:ext cx="4113767" cy="364224"/>
          </a:xfrm>
        </p:spPr>
        <p:txBody>
          <a:bodyPr/>
          <a:lstStyle/>
          <a:p>
            <a:pPr>
              <a:defRPr/>
            </a:pPr>
            <a:r>
              <a:rPr lang="en-US" sz="1372">
                <a:gradFill>
                  <a:gsLst>
                    <a:gs pos="8367">
                      <a:srgbClr val="000000"/>
                    </a:gs>
                    <a:gs pos="31000">
                      <a:srgbClr val="000000"/>
                    </a:gs>
                  </a:gsLst>
                  <a:lin ang="5400000" scaled="0"/>
                </a:gradFill>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7241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324409" y="6387933"/>
            <a:ext cx="1546092" cy="361111"/>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Rectangle 3"/>
          <p:cNvSpPr/>
          <p:nvPr userDrawn="1"/>
        </p:nvSpPr>
        <p:spPr bwMode="auto">
          <a:xfrm>
            <a:off x="6101086" y="2054599"/>
            <a:ext cx="5820889" cy="4512333"/>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Rectangle 4"/>
          <p:cNvSpPr/>
          <p:nvPr userDrawn="1"/>
        </p:nvSpPr>
        <p:spPr bwMode="auto">
          <a:xfrm>
            <a:off x="241163" y="2054599"/>
            <a:ext cx="5780434" cy="4512333"/>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69170" y="289511"/>
            <a:ext cx="11652805" cy="899665"/>
          </a:xfrm>
        </p:spPr>
        <p:txBody>
          <a:bodyPr/>
          <a:lstStyle/>
          <a:p>
            <a:r>
              <a:rPr lang="en-US"/>
              <a:t>Click to edit Master title style</a:t>
            </a:r>
            <a:endParaRPr lang="en-US" dirty="0"/>
          </a:p>
        </p:txBody>
      </p:sp>
      <p:sp>
        <p:nvSpPr>
          <p:cNvPr id="7" name="Data"/>
          <p:cNvSpPr/>
          <p:nvPr userDrawn="1"/>
        </p:nvSpPr>
        <p:spPr bwMode="auto">
          <a:xfrm>
            <a:off x="6101085" y="1187621"/>
            <a:ext cx="5820889"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r>
              <a:rPr kumimoji="0" lang="en-US" sz="5293"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293"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1163" y="1187621"/>
            <a:ext cx="5780434"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r>
              <a:rPr kumimoji="0" lang="en-US" sz="5293"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49224" y="3612668"/>
            <a:ext cx="5157546" cy="2709918"/>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89573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89573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89530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126322" y="5782506"/>
            <a:ext cx="485920" cy="22640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847512" y="4275169"/>
            <a:ext cx="418525" cy="2359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25409" y="4540509"/>
            <a:ext cx="418525" cy="2359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3983404" y="5080790"/>
            <a:ext cx="835443" cy="2028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58417" y="5353268"/>
            <a:ext cx="207970" cy="26837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28773" y="5628342"/>
            <a:ext cx="90492" cy="47684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52942" y="5721625"/>
            <a:ext cx="211207" cy="15492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6870501"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015278" y="3197135"/>
            <a:ext cx="546607" cy="40367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marL="0" marR="0" lvl="0" indent="0" algn="l" defTabSz="895119" rtl="0" eaLnBrk="1" fontAlgn="auto" latinLnBrk="0" hangingPunct="1">
              <a:lnSpc>
                <a:spcPct val="90000"/>
              </a:lnSpc>
              <a:spcBef>
                <a:spcPts val="0"/>
              </a:spcBef>
              <a:spcAft>
                <a:spcPts val="576"/>
              </a:spcAft>
              <a:buClrTx/>
              <a:buSzTx/>
              <a:buFontTx/>
              <a:buNone/>
              <a:tabLst/>
              <a:defRPr/>
            </a:pPr>
            <a:endParaRPr kumimoji="0" lang="en-US" sz="1342"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073552"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261330" y="3106181"/>
            <a:ext cx="460602" cy="5855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276604"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405539" y="3150925"/>
            <a:ext cx="578291" cy="496092"/>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479655"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625344" y="3161414"/>
            <a:ext cx="544782" cy="475119"/>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179628" y="5275869"/>
            <a:ext cx="1317611" cy="104132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14128" rtl="0" eaLnBrk="1" fontAlgn="auto" latinLnBrk="0" hangingPunct="1">
                <a:lnSpc>
                  <a:spcPct val="90000"/>
                </a:lnSpc>
                <a:spcBef>
                  <a:spcPts val="0"/>
                </a:spcBef>
                <a:spcAft>
                  <a:spcPts val="588"/>
                </a:spcAft>
                <a:buClrTx/>
                <a:buSzTx/>
                <a:buFontTx/>
                <a:buNone/>
                <a:tabLst/>
                <a:defRPr/>
              </a:pPr>
              <a:r>
                <a:rPr kumimoji="0" lang="en-US" sz="294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6916824" y="5028829"/>
            <a:ext cx="881657" cy="1288366"/>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366109" y="3826360"/>
            <a:ext cx="1036221" cy="80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367162" y="3870770"/>
            <a:ext cx="857796" cy="69523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224954" y="3870770"/>
            <a:ext cx="594199" cy="701968"/>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231692" y="4501503"/>
            <a:ext cx="1304935" cy="1815692"/>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675242" y="3870770"/>
            <a:ext cx="444984" cy="1416405"/>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101170" y="3870770"/>
            <a:ext cx="374969" cy="1778265"/>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8731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056688" y="1470514"/>
            <a:ext cx="3570821"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 name="AutoShape 151"/>
          <p:cNvSpPr>
            <a:spLocks noChangeAspect="1" noChangeArrowheads="1" noTextEdit="1"/>
          </p:cNvSpPr>
          <p:nvPr userDrawn="1"/>
        </p:nvSpPr>
        <p:spPr bwMode="auto">
          <a:xfrm>
            <a:off x="8046016" y="4823129"/>
            <a:ext cx="3581494"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 name="AutoShape 167"/>
          <p:cNvSpPr>
            <a:spLocks noChangeAspect="1" noChangeArrowheads="1" noTextEdit="1"/>
          </p:cNvSpPr>
          <p:nvPr userDrawn="1"/>
        </p:nvSpPr>
        <p:spPr bwMode="auto">
          <a:xfrm>
            <a:off x="6190468" y="4823129"/>
            <a:ext cx="166496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 name="AutoShape 177"/>
          <p:cNvSpPr>
            <a:spLocks noChangeAspect="1" noChangeArrowheads="1" noTextEdit="1"/>
          </p:cNvSpPr>
          <p:nvPr userDrawn="1"/>
        </p:nvSpPr>
        <p:spPr bwMode="auto">
          <a:xfrm>
            <a:off x="4313576" y="4823129"/>
            <a:ext cx="1675633"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 name="AutoShape 219"/>
          <p:cNvSpPr>
            <a:spLocks noChangeAspect="1" noChangeArrowheads="1" noTextEdit="1"/>
          </p:cNvSpPr>
          <p:nvPr userDrawn="1"/>
        </p:nvSpPr>
        <p:spPr bwMode="auto">
          <a:xfrm>
            <a:off x="2436686" y="3177326"/>
            <a:ext cx="167563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 name="AutoShape 257"/>
          <p:cNvSpPr>
            <a:spLocks noChangeAspect="1" noChangeArrowheads="1" noTextEdit="1"/>
          </p:cNvSpPr>
          <p:nvPr userDrawn="1"/>
        </p:nvSpPr>
        <p:spPr bwMode="auto">
          <a:xfrm>
            <a:off x="571992" y="3177326"/>
            <a:ext cx="1663435"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 name="AutoShape 3"/>
          <p:cNvSpPr>
            <a:spLocks noChangeAspect="1" noChangeArrowheads="1" noTextEdit="1"/>
          </p:cNvSpPr>
          <p:nvPr userDrawn="1"/>
        </p:nvSpPr>
        <p:spPr bwMode="auto">
          <a:xfrm>
            <a:off x="571992" y="1470512"/>
            <a:ext cx="1663436"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 name="AutoShape 77"/>
          <p:cNvSpPr>
            <a:spLocks noChangeAspect="1" noChangeArrowheads="1" noTextEdit="1"/>
          </p:cNvSpPr>
          <p:nvPr userDrawn="1"/>
        </p:nvSpPr>
        <p:spPr bwMode="auto">
          <a:xfrm>
            <a:off x="4313578" y="1470515"/>
            <a:ext cx="1675632"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11" name="Group 10"/>
          <p:cNvGrpSpPr/>
          <p:nvPr userDrawn="1"/>
        </p:nvGrpSpPr>
        <p:grpSpPr>
          <a:xfrm>
            <a:off x="440076" y="1188523"/>
            <a:ext cx="5412644" cy="1828239"/>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u="sng" dirty="0">
                  <a:solidFill>
                    <a:schemeClr val="bg1"/>
                  </a:solidFill>
                  <a:latin typeface="Segoe UI"/>
                </a:rPr>
                <a:t>https://www.yammer.com/itpronetwork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13766">
                <a:defRPr/>
              </a:pPr>
              <a:endParaRPr lang="en-US" sz="1729" kern="0" dirty="0">
                <a:solidFill>
                  <a:srgbClr val="505050"/>
                </a:solidFill>
                <a:latin typeface="Segoe UI"/>
              </a:endParaRPr>
            </a:p>
          </p:txBody>
        </p:sp>
      </p:grpSp>
      <p:grpSp>
        <p:nvGrpSpPr>
          <p:cNvPr id="14" name="Group 13"/>
          <p:cNvGrpSpPr/>
          <p:nvPr userDrawn="1"/>
        </p:nvGrpSpPr>
        <p:grpSpPr>
          <a:xfrm>
            <a:off x="8042425" y="1194772"/>
            <a:ext cx="3707106" cy="3550132"/>
            <a:chOff x="8206628" y="1217640"/>
            <a:chExt cx="3783948" cy="3622263"/>
          </a:xfrm>
        </p:grpSpPr>
        <p:grpSp>
          <p:nvGrpSpPr>
            <p:cNvPr id="15" name="Group 14"/>
            <p:cNvGrpSpPr/>
            <p:nvPr/>
          </p:nvGrpSpPr>
          <p:grpSpPr>
            <a:xfrm>
              <a:off x="10153592" y="1225066"/>
              <a:ext cx="1836984" cy="3614837"/>
              <a:chOff x="10153592" y="1225066"/>
              <a:chExt cx="1836984" cy="3614837"/>
            </a:xfrm>
          </p:grpSpPr>
          <p:sp>
            <p:nvSpPr>
              <p:cNvPr id="20" name="Rectangle 179"/>
              <p:cNvSpPr>
                <a:spLocks noChangeArrowheads="1"/>
              </p:cNvSpPr>
              <p:nvPr/>
            </p:nvSpPr>
            <p:spPr bwMode="auto">
              <a:xfrm>
                <a:off x="10153592"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895816">
                  <a:lnSpc>
                    <a:spcPct val="80000"/>
                  </a:lnSpc>
                  <a:spcBef>
                    <a:spcPts val="575"/>
                  </a:spcBef>
                  <a:spcAft>
                    <a:spcPts val="575"/>
                  </a:spcAft>
                  <a:defRPr/>
                </a:pPr>
                <a:r>
                  <a:rPr lang="en-US" sz="1763" u="sng" dirty="0">
                    <a:solidFill>
                      <a:schemeClr val="bg1"/>
                    </a:solidFill>
                    <a:latin typeface="Segoe UI"/>
                  </a:rPr>
                  <a:t>@</a:t>
                </a:r>
                <a:r>
                  <a:rPr lang="en-US" sz="1763" u="sng" dirty="0" err="1">
                    <a:solidFill>
                      <a:schemeClr val="bg1"/>
                    </a:solidFill>
                    <a:latin typeface="Segoe UI"/>
                  </a:rPr>
                  <a:t>OfficeDev</a:t>
                </a:r>
                <a:r>
                  <a:rPr lang="en-US" sz="1763"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057667" y="3094333"/>
            <a:ext cx="1798925" cy="1650572"/>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grpSp>
        <p:nvGrpSpPr>
          <p:cNvPr id="88" name="Group 87"/>
          <p:cNvGrpSpPr/>
          <p:nvPr userDrawn="1"/>
        </p:nvGrpSpPr>
        <p:grpSpPr>
          <a:xfrm>
            <a:off x="4334998" y="4820515"/>
            <a:ext cx="1741625" cy="1573663"/>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5934559" y="1188524"/>
            <a:ext cx="2031147" cy="1827226"/>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36" name="Rectangle 461"/>
              <p:cNvSpPr>
                <a:spLocks noChangeArrowheads="1"/>
              </p:cNvSpPr>
              <p:nvPr/>
            </p:nvSpPr>
            <p:spPr bwMode="auto">
              <a:xfrm>
                <a:off x="6865938" y="1868488"/>
                <a:ext cx="20908"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137" name="Rectangle 462"/>
              <p:cNvSpPr>
                <a:spLocks noChangeArrowheads="1"/>
              </p:cNvSpPr>
              <p:nvPr/>
            </p:nvSpPr>
            <p:spPr bwMode="auto">
              <a:xfrm>
                <a:off x="6888163"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38" name="Rectangle 463"/>
              <p:cNvSpPr>
                <a:spLocks noChangeArrowheads="1"/>
              </p:cNvSpPr>
              <p:nvPr/>
            </p:nvSpPr>
            <p:spPr bwMode="auto">
              <a:xfrm>
                <a:off x="6902451" y="1868488"/>
                <a:ext cx="1812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139" name="Rectangle 464"/>
              <p:cNvSpPr>
                <a:spLocks noChangeArrowheads="1"/>
              </p:cNvSpPr>
              <p:nvPr/>
            </p:nvSpPr>
            <p:spPr bwMode="auto">
              <a:xfrm>
                <a:off x="6923088" y="1868488"/>
                <a:ext cx="11151"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140" name="Rectangle 465"/>
              <p:cNvSpPr>
                <a:spLocks noChangeArrowheads="1"/>
              </p:cNvSpPr>
              <p:nvPr/>
            </p:nvSpPr>
            <p:spPr bwMode="auto">
              <a:xfrm>
                <a:off x="6940551"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74" name="Rectangle 499"/>
              <p:cNvSpPr>
                <a:spLocks noChangeArrowheads="1"/>
              </p:cNvSpPr>
              <p:nvPr/>
            </p:nvSpPr>
            <p:spPr bwMode="auto">
              <a:xfrm>
                <a:off x="6865938" y="1868488"/>
                <a:ext cx="20908"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175" name="Rectangle 500"/>
              <p:cNvSpPr>
                <a:spLocks noChangeArrowheads="1"/>
              </p:cNvSpPr>
              <p:nvPr/>
            </p:nvSpPr>
            <p:spPr bwMode="auto">
              <a:xfrm>
                <a:off x="6888163"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76" name="Rectangle 501"/>
              <p:cNvSpPr>
                <a:spLocks noChangeArrowheads="1"/>
              </p:cNvSpPr>
              <p:nvPr/>
            </p:nvSpPr>
            <p:spPr bwMode="auto">
              <a:xfrm>
                <a:off x="6902451" y="1868488"/>
                <a:ext cx="1812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177" name="Rectangle 502"/>
              <p:cNvSpPr>
                <a:spLocks noChangeArrowheads="1"/>
              </p:cNvSpPr>
              <p:nvPr/>
            </p:nvSpPr>
            <p:spPr bwMode="auto">
              <a:xfrm>
                <a:off x="6923088" y="1868488"/>
                <a:ext cx="11151"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178" name="Rectangle 503"/>
              <p:cNvSpPr>
                <a:spLocks noChangeArrowheads="1"/>
              </p:cNvSpPr>
              <p:nvPr/>
            </p:nvSpPr>
            <p:spPr bwMode="auto">
              <a:xfrm>
                <a:off x="6940551" y="1868488"/>
                <a:ext cx="836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nvGrpSpPr>
          <p:cNvPr id="184" name="Group 183"/>
          <p:cNvGrpSpPr/>
          <p:nvPr userDrawn="1"/>
        </p:nvGrpSpPr>
        <p:grpSpPr>
          <a:xfrm>
            <a:off x="440076" y="3094333"/>
            <a:ext cx="3815657" cy="3290455"/>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895816">
                    <a:defRPr/>
                  </a:pPr>
                  <a:endParaRPr lang="en-US" sz="1729">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br>
                <a:rPr lang="en-US" sz="1729" dirty="0">
                  <a:solidFill>
                    <a:srgbClr val="404040"/>
                  </a:solidFill>
                  <a:latin typeface="Segoe UI"/>
                </a:rPr>
              </a:br>
              <a:r>
                <a:rPr lang="en-US" sz="1763" u="sng" spc="-49" dirty="0">
                  <a:solidFill>
                    <a:schemeClr val="bg1"/>
                  </a:solidFill>
                  <a:latin typeface="Segoe UI"/>
                </a:rPr>
                <a:t>http://</a:t>
              </a:r>
              <a:r>
                <a:rPr lang="en-US" sz="1763" u="sng" dirty="0">
                  <a:solidFill>
                    <a:schemeClr val="bg1"/>
                  </a:solidFill>
                  <a:latin typeface="Segoe UI"/>
                </a:rPr>
                <a:t>dev.office.com/podcasts</a:t>
              </a:r>
              <a:r>
                <a:rPr lang="en-US" sz="1763" u="sng" spc="-49" dirty="0">
                  <a:solidFill>
                    <a:schemeClr val="bg1"/>
                  </a:solidFill>
                  <a:latin typeface="Segoe UI"/>
                </a:rPr>
                <a:t> </a:t>
              </a:r>
            </a:p>
            <a:p>
              <a:pPr algn="ctr" defTabSz="895816">
                <a:defRPr/>
              </a:pPr>
              <a:endParaRPr lang="en-US" sz="1729" dirty="0">
                <a:solidFill>
                  <a:srgbClr val="404040"/>
                </a:solidFill>
                <a:latin typeface="Segoe UI"/>
              </a:endParaRPr>
            </a:p>
          </p:txBody>
        </p:sp>
      </p:grpSp>
      <p:grpSp>
        <p:nvGrpSpPr>
          <p:cNvPr id="195" name="Group 194"/>
          <p:cNvGrpSpPr/>
          <p:nvPr userDrawn="1"/>
        </p:nvGrpSpPr>
        <p:grpSpPr>
          <a:xfrm>
            <a:off x="9930946" y="4820078"/>
            <a:ext cx="1807513" cy="1566666"/>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u="sng" dirty="0">
                  <a:solidFill>
                    <a:schemeClr val="bg1"/>
                  </a:solidFill>
                  <a:latin typeface="Segoe UI"/>
                </a:rPr>
                <a:t>http://officespdev.uservoice.com/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13766">
                <a:defRPr/>
              </a:pPr>
              <a:endParaRPr lang="en-US" sz="1567">
                <a:solidFill>
                  <a:srgbClr val="000000"/>
                </a:solidFill>
                <a:latin typeface="Segoe UI"/>
              </a:endParaRPr>
            </a:p>
          </p:txBody>
        </p:sp>
      </p:grpSp>
      <p:grpSp>
        <p:nvGrpSpPr>
          <p:cNvPr id="198" name="Group 197"/>
          <p:cNvGrpSpPr/>
          <p:nvPr userDrawn="1"/>
        </p:nvGrpSpPr>
        <p:grpSpPr>
          <a:xfrm>
            <a:off x="2351629" y="3093747"/>
            <a:ext cx="1904104" cy="1648758"/>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latin typeface="Segoe UI"/>
                </a:rPr>
                <a:t>Stack overflow</a:t>
              </a: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r>
                <a:rPr lang="en-US" sz="1729" dirty="0">
                  <a:gradFill>
                    <a:gsLst>
                      <a:gs pos="0">
                        <a:srgbClr val="505050"/>
                      </a:gs>
                      <a:gs pos="100000">
                        <a:srgbClr val="505050"/>
                      </a:gs>
                    </a:gsLst>
                    <a:lin ang="5400000" scaled="0"/>
                  </a:gradFill>
                  <a:latin typeface="Segoe UI"/>
                </a:rPr>
                <a:t>[</a:t>
              </a:r>
              <a:r>
                <a:rPr lang="en-US" sz="1729" dirty="0" err="1">
                  <a:gradFill>
                    <a:gsLst>
                      <a:gs pos="0">
                        <a:srgbClr val="505050"/>
                      </a:gs>
                      <a:gs pos="100000">
                        <a:srgbClr val="505050"/>
                      </a:gs>
                    </a:gsLst>
                    <a:lin ang="5400000" scaled="0"/>
                  </a:gradFill>
                  <a:latin typeface="Segoe UI"/>
                </a:rPr>
                <a:t>ms</a:t>
              </a:r>
              <a:r>
                <a:rPr lang="en-US" sz="1729"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338487" y="3098955"/>
            <a:ext cx="3628496" cy="1645950"/>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150977" y="4820078"/>
            <a:ext cx="3705616" cy="1566665"/>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latin typeface="Segoe UI"/>
              </a:endParaRPr>
            </a:p>
            <a:p>
              <a:pPr defTabSz="895816">
                <a:defRPr/>
              </a:pPr>
              <a:r>
                <a:rPr lang="en-US" sz="1567"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5">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68391" y="289512"/>
            <a:ext cx="11652043" cy="899665"/>
          </a:xfrm>
        </p:spPr>
        <p:txBody>
          <a:bodyPr/>
          <a:lstStyle/>
          <a:p>
            <a:r>
              <a:rPr lang="en-US"/>
              <a:t>Click to edit Master title style</a:t>
            </a:r>
            <a:endParaRPr lang="en-US" dirty="0"/>
          </a:p>
        </p:txBody>
      </p:sp>
      <p:sp>
        <p:nvSpPr>
          <p:cNvPr id="2" name="Rectangle 1">
            <a:hlinkClick r:id="rId6"/>
          </p:cNvPr>
          <p:cNvSpPr/>
          <p:nvPr userDrawn="1"/>
        </p:nvSpPr>
        <p:spPr bwMode="auto">
          <a:xfrm>
            <a:off x="6188974" y="6028460"/>
            <a:ext cx="3254975"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8" name="Rectangle 207">
            <a:hlinkClick r:id="rId7"/>
          </p:cNvPr>
          <p:cNvSpPr/>
          <p:nvPr userDrawn="1"/>
        </p:nvSpPr>
        <p:spPr bwMode="auto">
          <a:xfrm>
            <a:off x="536781" y="2255858"/>
            <a:ext cx="4032861"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9" name="Rectangle 208">
            <a:hlinkClick r:id="rId8"/>
          </p:cNvPr>
          <p:cNvSpPr/>
          <p:nvPr userDrawn="1"/>
        </p:nvSpPr>
        <p:spPr bwMode="auto">
          <a:xfrm>
            <a:off x="9105182" y="2188935"/>
            <a:ext cx="1485235"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10" name="Rectangle 209">
            <a:hlinkClick r:id="rId9"/>
          </p:cNvPr>
          <p:cNvSpPr/>
          <p:nvPr userDrawn="1"/>
        </p:nvSpPr>
        <p:spPr bwMode="auto">
          <a:xfrm>
            <a:off x="5398642" y="4382332"/>
            <a:ext cx="2393619"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11" name="Rectangle 210">
            <a:hlinkClick r:id="rId10"/>
          </p:cNvPr>
          <p:cNvSpPr/>
          <p:nvPr userDrawn="1"/>
        </p:nvSpPr>
        <p:spPr bwMode="auto">
          <a:xfrm>
            <a:off x="792708" y="5602433"/>
            <a:ext cx="3136670" cy="30014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12" name="Rectangle 211">
            <a:hlinkClick r:id="rId11"/>
          </p:cNvPr>
          <p:cNvSpPr/>
          <p:nvPr userDrawn="1"/>
        </p:nvSpPr>
        <p:spPr bwMode="auto">
          <a:xfrm>
            <a:off x="9930946" y="5936878"/>
            <a:ext cx="1705097" cy="39172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4527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026718" y="6371637"/>
            <a:ext cx="1491460" cy="316857"/>
          </a:xfrm>
          <a:prstGeom prst="rect">
            <a:avLst/>
          </a:prstGeom>
          <a:noFill/>
        </p:spPr>
        <p:txBody>
          <a:bodyPr wrap="none" lIns="143391" tIns="89619" rIns="143391" bIns="89619"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27871" y="6348420"/>
            <a:ext cx="690067" cy="218513"/>
          </a:xfrm>
          <a:prstGeom prst="rect">
            <a:avLst/>
          </a:prstGeom>
        </p:spPr>
      </p:pic>
    </p:spTree>
    <p:extLst>
      <p:ext uri="{BB962C8B-B14F-4D97-AF65-F5344CB8AC3E}">
        <p14:creationId xmlns:p14="http://schemas.microsoft.com/office/powerpoint/2010/main" val="309822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085" y="3083652"/>
            <a:ext cx="3226289" cy="692057"/>
          </a:xfrm>
          <a:prstGeom prst="rect">
            <a:avLst/>
          </a:prstGeom>
        </p:spPr>
      </p:pic>
    </p:spTree>
    <p:extLst>
      <p:ext uri="{BB962C8B-B14F-4D97-AF65-F5344CB8AC3E}">
        <p14:creationId xmlns:p14="http://schemas.microsoft.com/office/powerpoint/2010/main" val="278324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1598831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9849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169" y="2086539"/>
            <a:ext cx="5825244" cy="1160110"/>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44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251547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0104193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745984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8747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501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6355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0000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116874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90270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1333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38269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83011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759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063435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73918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22163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22823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5835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3799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93174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080964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86833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818327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10.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theme" Target="../theme/theme1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9" Type="http://schemas.openxmlformats.org/officeDocument/2006/relationships/slideLayout" Target="../slideLayouts/slideLayout269.xml"/><Relationship Id="rId21" Type="http://schemas.openxmlformats.org/officeDocument/2006/relationships/slideLayout" Target="../slideLayouts/slideLayout251.xml"/><Relationship Id="rId34" Type="http://schemas.openxmlformats.org/officeDocument/2006/relationships/slideLayout" Target="../slideLayouts/slideLayout264.xml"/><Relationship Id="rId42" Type="http://schemas.openxmlformats.org/officeDocument/2006/relationships/slideLayout" Target="../slideLayouts/slideLayout272.xml"/><Relationship Id="rId47" Type="http://schemas.openxmlformats.org/officeDocument/2006/relationships/image" Target="../media/image13.png"/><Relationship Id="rId7" Type="http://schemas.openxmlformats.org/officeDocument/2006/relationships/slideLayout" Target="../slideLayouts/slideLayout23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37" Type="http://schemas.openxmlformats.org/officeDocument/2006/relationships/slideLayout" Target="../slideLayouts/slideLayout267.xml"/><Relationship Id="rId40" Type="http://schemas.openxmlformats.org/officeDocument/2006/relationships/slideLayout" Target="../slideLayouts/slideLayout270.xml"/><Relationship Id="rId45" Type="http://schemas.openxmlformats.org/officeDocument/2006/relationships/slideLayout" Target="../slideLayouts/slideLayout275.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36" Type="http://schemas.openxmlformats.org/officeDocument/2006/relationships/slideLayout" Target="../slideLayouts/slideLayout266.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4" Type="http://schemas.openxmlformats.org/officeDocument/2006/relationships/slideLayout" Target="../slideLayouts/slideLayout274.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35" Type="http://schemas.openxmlformats.org/officeDocument/2006/relationships/slideLayout" Target="../slideLayouts/slideLayout265.xml"/><Relationship Id="rId43" Type="http://schemas.openxmlformats.org/officeDocument/2006/relationships/slideLayout" Target="../slideLayouts/slideLayout273.xml"/><Relationship Id="rId8" Type="http://schemas.openxmlformats.org/officeDocument/2006/relationships/slideLayout" Target="../slideLayouts/slideLayout238.xml"/><Relationship Id="rId3" Type="http://schemas.openxmlformats.org/officeDocument/2006/relationships/slideLayout" Target="../slideLayouts/slideLayout233.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slideLayout" Target="../slideLayouts/slideLayout263.xml"/><Relationship Id="rId38" Type="http://schemas.openxmlformats.org/officeDocument/2006/relationships/slideLayout" Target="../slideLayouts/slideLayout268.xml"/><Relationship Id="rId46" Type="http://schemas.openxmlformats.org/officeDocument/2006/relationships/theme" Target="../theme/theme12.xml"/><Relationship Id="rId20" Type="http://schemas.openxmlformats.org/officeDocument/2006/relationships/slideLayout" Target="../slideLayouts/slideLayout250.xml"/><Relationship Id="rId41" Type="http://schemas.openxmlformats.org/officeDocument/2006/relationships/slideLayout" Target="../slideLayouts/slideLayout27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9" Type="http://schemas.openxmlformats.org/officeDocument/2006/relationships/slideLayout" Target="../slideLayouts/slideLayout304.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image" Target="../media/image13.png"/><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theme" Target="../theme/theme13.xml"/><Relationship Id="rId8" Type="http://schemas.openxmlformats.org/officeDocument/2006/relationships/slideLayout" Target="../slideLayouts/slideLayout283.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20" Type="http://schemas.openxmlformats.org/officeDocument/2006/relationships/slideLayout" Target="../slideLayouts/slideLayout295.xml"/><Relationship Id="rId41" Type="http://schemas.openxmlformats.org/officeDocument/2006/relationships/slideLayout" Target="../slideLayouts/slideLayout316.xml"/><Relationship Id="rId1" Type="http://schemas.openxmlformats.org/officeDocument/2006/relationships/slideLayout" Target="../slideLayouts/slideLayout276.xml"/><Relationship Id="rId6"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3.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3.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theme" Target="../theme/theme6.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image" Target="../media/image4.png"/><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theme" Target="../theme/theme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image" Target="../media/image13.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theme" Target="../theme/theme8.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10" Type="http://schemas.openxmlformats.org/officeDocument/2006/relationships/theme" Target="../theme/theme9.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88" r:id="rId22"/>
    <p:sldLayoutId id="2147484189" r:id="rId23"/>
    <p:sldLayoutId id="2147484467"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88942158"/>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Lst>
  <p:transition>
    <p:fade/>
  </p:transition>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1118" y="290323"/>
            <a:ext cx="11149013" cy="747897"/>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9759315"/>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 id="2147484365" r:id="rId22"/>
    <p:sldLayoutId id="2147484366" r:id="rId23"/>
    <p:sldLayoutId id="2147484367" r:id="rId24"/>
    <p:sldLayoutId id="2147484368" r:id="rId25"/>
    <p:sldLayoutId id="2147484369" r:id="rId26"/>
    <p:sldLayoutId id="2147484370" r:id="rId27"/>
    <p:sldLayoutId id="2147484371" r:id="rId28"/>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309544812"/>
      </p:ext>
    </p:extLst>
  </p:cSld>
  <p:clrMap bg1="dk1" tx1="lt1" bg2="dk2" tx2="lt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 id="2147484409" r:id="rId36"/>
    <p:sldLayoutId id="2147484410" r:id="rId37"/>
    <p:sldLayoutId id="2147484411" r:id="rId38"/>
    <p:sldLayoutId id="2147484412" r:id="rId39"/>
    <p:sldLayoutId id="2147484413" r:id="rId40"/>
    <p:sldLayoutId id="2147484414" r:id="rId41"/>
    <p:sldLayoutId id="2147484415" r:id="rId42"/>
    <p:sldLayoutId id="2147484416" r:id="rId43"/>
    <p:sldLayoutId id="2147484417" r:id="rId44"/>
    <p:sldLayoutId id="2147484418"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9"/>
          <a:stretch>
            <a:fillRect/>
          </a:stretch>
        </p:blipFill>
        <p:spPr>
          <a:xfrm rot="5400000">
            <a:off x="9205457" y="2991147"/>
            <a:ext cx="6858623" cy="876329"/>
          </a:xfrm>
          <a:prstGeom prst="rect">
            <a:avLst/>
          </a:prstGeom>
        </p:spPr>
      </p:pic>
      <p:sp>
        <p:nvSpPr>
          <p:cNvPr id="3" name="Footer Placeholder 2"/>
          <p:cNvSpPr>
            <a:spLocks noGrp="1"/>
          </p:cNvSpPr>
          <p:nvPr>
            <p:ph type="ftr" sz="quarter" idx="3"/>
          </p:nvPr>
        </p:nvSpPr>
        <p:spPr>
          <a:xfrm>
            <a:off x="7805890" y="289509"/>
            <a:ext cx="4113767" cy="364224"/>
          </a:xfrm>
          <a:prstGeom prst="rect">
            <a:avLst/>
          </a:prstGeom>
        </p:spPr>
        <p:txBody>
          <a:bodyPr vert="horz" lIns="91440" tIns="45720" rIns="182880" bIns="45720" rtlCol="0" anchor="ctr"/>
          <a:lstStyle>
            <a:lvl1pPr algn="r">
              <a:defRPr sz="1176">
                <a:solidFill>
                  <a:schemeClr val="tx1">
                    <a:tint val="75000"/>
                  </a:schemeClr>
                </a:solidFill>
              </a:defRPr>
            </a:lvl1pPr>
          </a:lstStyle>
          <a:p>
            <a:pPr>
              <a:defRPr/>
            </a:pPr>
            <a:r>
              <a:rPr lang="en-US" sz="1372" dirty="0">
                <a:gradFill>
                  <a:gsLst>
                    <a:gs pos="8367">
                      <a:srgbClr val="000000"/>
                    </a:gs>
                    <a:gs pos="31000">
                      <a:srgbClr val="000000"/>
                    </a:gs>
                  </a:gsLst>
                  <a:lin ang="5400000" scaled="0"/>
                </a:gradFill>
              </a:rPr>
              <a:t>&lt;</a:t>
            </a:r>
            <a:r>
              <a:rPr lang="en-US" sz="1372"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726620" y="6345596"/>
            <a:ext cx="2741474" cy="364224"/>
          </a:xfrm>
          <a:prstGeom prst="rect">
            <a:avLst/>
          </a:prstGeom>
        </p:spPr>
        <p:txBody>
          <a:bodyPr vert="horz" lIns="91440" tIns="45720" rIns="91440" bIns="45720" rtlCol="0" anchor="ctr"/>
          <a:lstStyle>
            <a:lvl1pPr marL="0" algn="l" defTabSz="914180"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spTree>
    <p:extLst>
      <p:ext uri="{BB962C8B-B14F-4D97-AF65-F5344CB8AC3E}">
        <p14:creationId xmlns:p14="http://schemas.microsoft.com/office/powerpoint/2010/main" val="3551639425"/>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 id="2147484431" r:id="rId12"/>
    <p:sldLayoutId id="2147484432" r:id="rId13"/>
    <p:sldLayoutId id="2147484433" r:id="rId14"/>
    <p:sldLayoutId id="2147484434" r:id="rId15"/>
    <p:sldLayoutId id="2147484435" r:id="rId16"/>
    <p:sldLayoutId id="2147484436" r:id="rId17"/>
    <p:sldLayoutId id="2147484437" r:id="rId18"/>
    <p:sldLayoutId id="2147484438" r:id="rId19"/>
    <p:sldLayoutId id="2147484439" r:id="rId20"/>
    <p:sldLayoutId id="2147484440" r:id="rId21"/>
    <p:sldLayoutId id="2147484441" r:id="rId22"/>
    <p:sldLayoutId id="2147484442" r:id="rId23"/>
    <p:sldLayoutId id="2147484443" r:id="rId24"/>
    <p:sldLayoutId id="2147484444" r:id="rId25"/>
    <p:sldLayoutId id="2147484445" r:id="rId26"/>
    <p:sldLayoutId id="2147484446" r:id="rId27"/>
    <p:sldLayoutId id="2147484447" r:id="rId28"/>
    <p:sldLayoutId id="2147484448" r:id="rId29"/>
    <p:sldLayoutId id="2147484449" r:id="rId30"/>
    <p:sldLayoutId id="2147484450" r:id="rId31"/>
    <p:sldLayoutId id="2147484451" r:id="rId32"/>
    <p:sldLayoutId id="2147484452" r:id="rId33"/>
    <p:sldLayoutId id="2147484453" r:id="rId34"/>
    <p:sldLayoutId id="2147484454" r:id="rId35"/>
    <p:sldLayoutId id="2147484455" r:id="rId36"/>
    <p:sldLayoutId id="2147484456" r:id="rId37"/>
    <p:sldLayoutId id="2147484457" r:id="rId38"/>
    <p:sldLayoutId id="2147484458" r:id="rId39"/>
    <p:sldLayoutId id="2147484459" r:id="rId40"/>
    <p:sldLayoutId id="2147484460" r:id="rId41"/>
    <p:sldLayoutId id="2147484461" r:id="rId42"/>
    <p:sldLayoutId id="2147484462" r:id="rId43"/>
    <p:sldLayoutId id="2147484463" r:id="rId44"/>
    <p:sldLayoutId id="2147484464" r:id="rId45"/>
    <p:sldLayoutId id="2147484465" r:id="rId46"/>
    <p:sldLayoutId id="2147484466"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92515">
                <a:srgbClr val="262626"/>
              </a:gs>
              <a:gs pos="75000">
                <a:srgbClr val="262626"/>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92515">
                <a:srgbClr val="262626"/>
              </a:gs>
              <a:gs pos="75000">
                <a:srgbClr val="262626"/>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92515">
                <a:srgbClr val="262626"/>
              </a:gs>
              <a:gs pos="75000">
                <a:srgbClr val="262626"/>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75000">
                <a:srgbClr val="262626"/>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75000">
                <a:srgbClr val="262626"/>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372" r:id="rId1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5"/>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7"/>
            <a:ext cx="11650485" cy="22501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321816" y="1906466"/>
            <a:ext cx="4214127" cy="401199"/>
          </a:xfrm>
          <a:prstGeom prst="rect">
            <a:avLst/>
          </a:prstGeom>
        </p:spPr>
      </p:pic>
    </p:spTree>
    <p:extLst>
      <p:ext uri="{BB962C8B-B14F-4D97-AF65-F5344CB8AC3E}">
        <p14:creationId xmlns:p14="http://schemas.microsoft.com/office/powerpoint/2010/main" val="3881324016"/>
      </p:ext>
    </p:extLst>
  </p:cSld>
  <p:clrMap bg1="dk1" tx1="lt1" bg2="dk2" tx2="lt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 id="2147484279" r:id="rId25"/>
    <p:sldLayoutId id="2147484280" r:id="rId26"/>
    <p:sldLayoutId id="2147484281" r:id="rId27"/>
    <p:sldLayoutId id="2147484282" r:id="rId28"/>
    <p:sldLayoutId id="2147484283" r:id="rId29"/>
    <p:sldLayoutId id="2147484284" r:id="rId30"/>
    <p:sldLayoutId id="2147484285" r:id="rId31"/>
  </p:sldLayoutIdLst>
  <p:transition>
    <p:fade/>
  </p:transition>
  <p:txStyles>
    <p:titleStyle>
      <a:lvl1pPr algn="l" defTabSz="913081" rtl="0" eaLnBrk="1" latinLnBrk="0" hangingPunct="1">
        <a:lnSpc>
          <a:spcPct val="90000"/>
        </a:lnSpc>
        <a:spcBef>
          <a:spcPct val="0"/>
        </a:spcBef>
        <a:buNone/>
        <a:defRPr lang="en-US" sz="5286"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081"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886" marR="0" indent="-236214" algn="l" defTabSz="913081"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49" kern="1200" spc="0" baseline="0">
          <a:solidFill>
            <a:srgbClr val="505050"/>
          </a:solidFill>
          <a:latin typeface="+mn-lt"/>
          <a:ea typeface="+mn-ea"/>
          <a:cs typeface="+mn-cs"/>
        </a:defRPr>
      </a:lvl2pPr>
      <a:lvl3pPr marL="783236" marR="0" indent="-223782" algn="l" defTabSz="91308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49" kern="1200" spc="0" baseline="0">
          <a:solidFill>
            <a:srgbClr val="505050"/>
          </a:solidFill>
          <a:latin typeface="+mn-lt"/>
          <a:ea typeface="+mn-ea"/>
          <a:cs typeface="+mn-cs"/>
        </a:defRPr>
      </a:lvl3pPr>
      <a:lvl4pPr marL="1007017" marR="0" indent="-223782" algn="l" defTabSz="91308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8" kern="1200" spc="0" baseline="0">
          <a:solidFill>
            <a:srgbClr val="505050"/>
          </a:solidFill>
          <a:latin typeface="+mn-lt"/>
          <a:ea typeface="+mn-ea"/>
          <a:cs typeface="+mn-cs"/>
        </a:defRPr>
      </a:lvl4pPr>
      <a:lvl5pPr marL="1230799" marR="0" indent="-223782" algn="l" defTabSz="913081"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8" kern="1200" spc="0" baseline="0">
          <a:solidFill>
            <a:srgbClr val="505050"/>
          </a:solidFill>
          <a:latin typeface="+mn-lt"/>
          <a:ea typeface="+mn-ea"/>
          <a:cs typeface="+mn-cs"/>
        </a:defRPr>
      </a:lvl5pPr>
      <a:lvl6pPr marL="2510973"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7514"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4056"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0598" indent="-228270" algn="l" defTabSz="913081"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081" rtl="0" eaLnBrk="1" latinLnBrk="0" hangingPunct="1">
        <a:defRPr sz="1762" kern="1200">
          <a:solidFill>
            <a:schemeClr val="tx1"/>
          </a:solidFill>
          <a:latin typeface="+mn-lt"/>
          <a:ea typeface="+mn-ea"/>
          <a:cs typeface="+mn-cs"/>
        </a:defRPr>
      </a:lvl1pPr>
      <a:lvl2pPr marL="456541" algn="l" defTabSz="913081" rtl="0" eaLnBrk="1" latinLnBrk="0" hangingPunct="1">
        <a:defRPr sz="1762" kern="1200">
          <a:solidFill>
            <a:schemeClr val="tx1"/>
          </a:solidFill>
          <a:latin typeface="+mn-lt"/>
          <a:ea typeface="+mn-ea"/>
          <a:cs typeface="+mn-cs"/>
        </a:defRPr>
      </a:lvl2pPr>
      <a:lvl3pPr marL="913081" algn="l" defTabSz="913081" rtl="0" eaLnBrk="1" latinLnBrk="0" hangingPunct="1">
        <a:defRPr sz="1762" kern="1200">
          <a:solidFill>
            <a:schemeClr val="tx1"/>
          </a:solidFill>
          <a:latin typeface="+mn-lt"/>
          <a:ea typeface="+mn-ea"/>
          <a:cs typeface="+mn-cs"/>
        </a:defRPr>
      </a:lvl3pPr>
      <a:lvl4pPr marL="1369623" algn="l" defTabSz="913081" rtl="0" eaLnBrk="1" latinLnBrk="0" hangingPunct="1">
        <a:defRPr sz="1762" kern="1200">
          <a:solidFill>
            <a:schemeClr val="tx1"/>
          </a:solidFill>
          <a:latin typeface="+mn-lt"/>
          <a:ea typeface="+mn-ea"/>
          <a:cs typeface="+mn-cs"/>
        </a:defRPr>
      </a:lvl4pPr>
      <a:lvl5pPr marL="1826164" algn="l" defTabSz="913081" rtl="0" eaLnBrk="1" latinLnBrk="0" hangingPunct="1">
        <a:defRPr sz="1762" kern="1200">
          <a:solidFill>
            <a:schemeClr val="tx1"/>
          </a:solidFill>
          <a:latin typeface="+mn-lt"/>
          <a:ea typeface="+mn-ea"/>
          <a:cs typeface="+mn-cs"/>
        </a:defRPr>
      </a:lvl5pPr>
      <a:lvl6pPr marL="2282705" algn="l" defTabSz="913081" rtl="0" eaLnBrk="1" latinLnBrk="0" hangingPunct="1">
        <a:defRPr sz="1762" kern="1200">
          <a:solidFill>
            <a:schemeClr val="tx1"/>
          </a:solidFill>
          <a:latin typeface="+mn-lt"/>
          <a:ea typeface="+mn-ea"/>
          <a:cs typeface="+mn-cs"/>
        </a:defRPr>
      </a:lvl6pPr>
      <a:lvl7pPr marL="2739244" algn="l" defTabSz="913081" rtl="0" eaLnBrk="1" latinLnBrk="0" hangingPunct="1">
        <a:defRPr sz="1762" kern="1200">
          <a:solidFill>
            <a:schemeClr val="tx1"/>
          </a:solidFill>
          <a:latin typeface="+mn-lt"/>
          <a:ea typeface="+mn-ea"/>
          <a:cs typeface="+mn-cs"/>
        </a:defRPr>
      </a:lvl7pPr>
      <a:lvl8pPr marL="3195786" algn="l" defTabSz="913081" rtl="0" eaLnBrk="1" latinLnBrk="0" hangingPunct="1">
        <a:defRPr sz="1762" kern="1200">
          <a:solidFill>
            <a:schemeClr val="tx1"/>
          </a:solidFill>
          <a:latin typeface="+mn-lt"/>
          <a:ea typeface="+mn-ea"/>
          <a:cs typeface="+mn-cs"/>
        </a:defRPr>
      </a:lvl8pPr>
      <a:lvl9pPr marL="3652327" algn="l" defTabSz="913081"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490230257"/>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92515">
                <a:srgbClr val="262626"/>
              </a:gs>
              <a:gs pos="0">
                <a:srgbClr val="262626"/>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92515">
                <a:srgbClr val="262626"/>
              </a:gs>
              <a:gs pos="0">
                <a:srgbClr val="262626"/>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92515">
                <a:srgbClr val="262626"/>
              </a:gs>
              <a:gs pos="0">
                <a:srgbClr val="262626"/>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0728628"/>
      </p:ext>
    </p:extLst>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468" r:id="rId9"/>
  </p:sldLayoutIdLst>
  <p:transition>
    <p:fade/>
  </p:transition>
  <p:hf hdr="0" ftr="0" dt="0"/>
  <p:txStyles>
    <p:titleStyle>
      <a:lvl1pPr algn="l" defTabSz="914012"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6" marR="0" indent="-339596" algn="l" defTabSz="914012"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7" marR="0" indent="-233274" algn="l" defTabSz="914012"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06"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798206" algn="l"/>
        </a:tabLst>
        <a:defRPr sz="2399" kern="1200" spc="0" baseline="0">
          <a:gradFill>
            <a:gsLst>
              <a:gs pos="1250">
                <a:schemeClr val="bg2"/>
              </a:gs>
              <a:gs pos="100000">
                <a:schemeClr val="bg2"/>
              </a:gs>
            </a:gsLst>
            <a:lin ang="5400000" scaled="0"/>
          </a:gradFill>
          <a:latin typeface="+mn-lt"/>
          <a:ea typeface="+mn-ea"/>
          <a:cs typeface="+mn-cs"/>
        </a:defRPr>
      </a:lvl3pPr>
      <a:lvl4pPr marL="1029893" marR="0" indent="-231685" algn="l" defTabSz="914012"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31"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1255231" algn="l"/>
        </a:tabLst>
        <a:defRPr sz="1999" kern="1200" spc="0" baseline="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46"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52" indent="-228503" algn="l" defTabSz="9140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12" rtl="0" eaLnBrk="1" latinLnBrk="0" hangingPunct="1">
        <a:defRPr sz="1799" kern="1200">
          <a:solidFill>
            <a:schemeClr val="tx1"/>
          </a:solidFill>
          <a:latin typeface="+mn-lt"/>
          <a:ea typeface="+mn-ea"/>
          <a:cs typeface="+mn-cs"/>
        </a:defRPr>
      </a:lvl1pPr>
      <a:lvl2pPr marL="457007" algn="l" defTabSz="914012" rtl="0" eaLnBrk="1" latinLnBrk="0" hangingPunct="1">
        <a:defRPr sz="1799" kern="1200">
          <a:solidFill>
            <a:schemeClr val="tx1"/>
          </a:solidFill>
          <a:latin typeface="+mn-lt"/>
          <a:ea typeface="+mn-ea"/>
          <a:cs typeface="+mn-cs"/>
        </a:defRPr>
      </a:lvl2pPr>
      <a:lvl3pPr marL="914012" algn="l" defTabSz="914012" rtl="0" eaLnBrk="1" latinLnBrk="0" hangingPunct="1">
        <a:defRPr sz="1799" kern="1200">
          <a:solidFill>
            <a:schemeClr val="tx1"/>
          </a:solidFill>
          <a:latin typeface="+mn-lt"/>
          <a:ea typeface="+mn-ea"/>
          <a:cs typeface="+mn-cs"/>
        </a:defRPr>
      </a:lvl3pPr>
      <a:lvl4pPr marL="1371019" algn="l" defTabSz="914012" rtl="0" eaLnBrk="1" latinLnBrk="0" hangingPunct="1">
        <a:defRPr sz="1799" kern="1200">
          <a:solidFill>
            <a:schemeClr val="tx1"/>
          </a:solidFill>
          <a:latin typeface="+mn-lt"/>
          <a:ea typeface="+mn-ea"/>
          <a:cs typeface="+mn-cs"/>
        </a:defRPr>
      </a:lvl4pPr>
      <a:lvl5pPr marL="1828025" algn="l" defTabSz="914012" rtl="0" eaLnBrk="1" latinLnBrk="0" hangingPunct="1">
        <a:defRPr sz="1799" kern="1200">
          <a:solidFill>
            <a:schemeClr val="tx1"/>
          </a:solidFill>
          <a:latin typeface="+mn-lt"/>
          <a:ea typeface="+mn-ea"/>
          <a:cs typeface="+mn-cs"/>
        </a:defRPr>
      </a:lvl5pPr>
      <a:lvl6pPr marL="2285032" algn="l" defTabSz="914012" rtl="0" eaLnBrk="1" latinLnBrk="0" hangingPunct="1">
        <a:defRPr sz="1799" kern="1200">
          <a:solidFill>
            <a:schemeClr val="tx1"/>
          </a:solidFill>
          <a:latin typeface="+mn-lt"/>
          <a:ea typeface="+mn-ea"/>
          <a:cs typeface="+mn-cs"/>
        </a:defRPr>
      </a:lvl6pPr>
      <a:lvl7pPr marL="2742036" algn="l" defTabSz="914012" rtl="0" eaLnBrk="1" latinLnBrk="0" hangingPunct="1">
        <a:defRPr sz="1799" kern="1200">
          <a:solidFill>
            <a:schemeClr val="tx1"/>
          </a:solidFill>
          <a:latin typeface="+mn-lt"/>
          <a:ea typeface="+mn-ea"/>
          <a:cs typeface="+mn-cs"/>
        </a:defRPr>
      </a:lvl7pPr>
      <a:lvl8pPr marL="3199042" algn="l" defTabSz="914012" rtl="0" eaLnBrk="1" latinLnBrk="0" hangingPunct="1">
        <a:defRPr sz="1799" kern="1200">
          <a:solidFill>
            <a:schemeClr val="tx1"/>
          </a:solidFill>
          <a:latin typeface="+mn-lt"/>
          <a:ea typeface="+mn-ea"/>
          <a:cs typeface="+mn-cs"/>
        </a:defRPr>
      </a:lvl8pPr>
      <a:lvl9pPr marL="3656048" algn="l" defTabSz="91401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13" Type="http://schemas.microsoft.com/office/2007/relationships/diagramDrawing" Target="../diagrams/drawing16.xml"/><Relationship Id="rId18" Type="http://schemas.microsoft.com/office/2007/relationships/diagramDrawing" Target="../diagrams/drawing17.xml"/><Relationship Id="rId26" Type="http://schemas.openxmlformats.org/officeDocument/2006/relationships/diagramQuickStyle" Target="../diagrams/quickStyle19.xml"/><Relationship Id="rId3" Type="http://schemas.openxmlformats.org/officeDocument/2006/relationships/notesSlide" Target="../notesSlides/notesSlide7.xml"/><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5" Type="http://schemas.openxmlformats.org/officeDocument/2006/relationships/diagramLayout" Target="../diagrams/layout19.xml"/><Relationship Id="rId33" Type="http://schemas.microsoft.com/office/2007/relationships/diagramDrawing" Target="../diagrams/drawing20.xml"/><Relationship Id="rId2" Type="http://schemas.openxmlformats.org/officeDocument/2006/relationships/slideLayout" Target="../slideLayouts/slideLayout17.xml"/><Relationship Id="rId16" Type="http://schemas.openxmlformats.org/officeDocument/2006/relationships/diagramQuickStyle" Target="../diagrams/quickStyle17.xml"/><Relationship Id="rId20" Type="http://schemas.openxmlformats.org/officeDocument/2006/relationships/diagramLayout" Target="../diagrams/layout18.xml"/><Relationship Id="rId29" Type="http://schemas.openxmlformats.org/officeDocument/2006/relationships/diagramData" Target="../diagrams/data20.xml"/><Relationship Id="rId1" Type="http://schemas.openxmlformats.org/officeDocument/2006/relationships/tags" Target="../tags/tag5.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24" Type="http://schemas.openxmlformats.org/officeDocument/2006/relationships/diagramData" Target="../diagrams/data19.xml"/><Relationship Id="rId32" Type="http://schemas.openxmlformats.org/officeDocument/2006/relationships/diagramColors" Target="../diagrams/colors20.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28" Type="http://schemas.microsoft.com/office/2007/relationships/diagramDrawing" Target="../diagrams/drawing19.xml"/><Relationship Id="rId10" Type="http://schemas.openxmlformats.org/officeDocument/2006/relationships/diagramLayout" Target="../diagrams/layout16.xml"/><Relationship Id="rId19" Type="http://schemas.openxmlformats.org/officeDocument/2006/relationships/diagramData" Target="../diagrams/data18.xml"/><Relationship Id="rId31" Type="http://schemas.openxmlformats.org/officeDocument/2006/relationships/diagramQuickStyle" Target="../diagrams/quickStyle20.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 Id="rId27" Type="http://schemas.openxmlformats.org/officeDocument/2006/relationships/diagramColors" Target="../diagrams/colors19.xml"/><Relationship Id="rId30" Type="http://schemas.openxmlformats.org/officeDocument/2006/relationships/diagramLayout" Target="../diagrams/layout20.xml"/><Relationship Id="rId8" Type="http://schemas.microsoft.com/office/2007/relationships/diagramDrawing" Target="../diagrams/drawing15.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diagramLayout" Target="../diagrams/layout22.xml"/><Relationship Id="rId3" Type="http://schemas.openxmlformats.org/officeDocument/2006/relationships/notesSlide" Target="../notesSlides/notesSlide8.xml"/><Relationship Id="rId7" Type="http://schemas.openxmlformats.org/officeDocument/2006/relationships/diagramQuickStyle" Target="../diagrams/quickStyle21.xml"/><Relationship Id="rId12" Type="http://schemas.openxmlformats.org/officeDocument/2006/relationships/diagramData" Target="../diagrams/data22.xml"/><Relationship Id="rId2" Type="http://schemas.openxmlformats.org/officeDocument/2006/relationships/slideLayout" Target="../slideLayouts/slideLayout17.xml"/><Relationship Id="rId16" Type="http://schemas.microsoft.com/office/2007/relationships/diagramDrawing" Target="../diagrams/drawing22.xml"/><Relationship Id="rId1" Type="http://schemas.openxmlformats.org/officeDocument/2006/relationships/tags" Target="../tags/tag6.xml"/><Relationship Id="rId6" Type="http://schemas.openxmlformats.org/officeDocument/2006/relationships/diagramLayout" Target="../diagrams/layout21.xml"/><Relationship Id="rId11" Type="http://schemas.openxmlformats.org/officeDocument/2006/relationships/image" Target="../media/image63.png"/><Relationship Id="rId5" Type="http://schemas.openxmlformats.org/officeDocument/2006/relationships/diagramData" Target="../diagrams/data21.xml"/><Relationship Id="rId15" Type="http://schemas.openxmlformats.org/officeDocument/2006/relationships/diagramColors" Target="../diagrams/colors22.xml"/><Relationship Id="rId10" Type="http://schemas.openxmlformats.org/officeDocument/2006/relationships/image" Target="../media/image62.png"/><Relationship Id="rId4" Type="http://schemas.openxmlformats.org/officeDocument/2006/relationships/image" Target="../media/image60.png"/><Relationship Id="rId9" Type="http://schemas.microsoft.com/office/2007/relationships/diagramDrawing" Target="../diagrams/drawing21.xml"/><Relationship Id="rId1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13" Type="http://schemas.openxmlformats.org/officeDocument/2006/relationships/diagramLayout" Target="../diagrams/layout24.xml"/><Relationship Id="rId18" Type="http://schemas.openxmlformats.org/officeDocument/2006/relationships/diagramLayout" Target="../diagrams/layout25.xml"/><Relationship Id="rId26" Type="http://schemas.microsoft.com/office/2007/relationships/diagramDrawing" Target="../diagrams/drawing26.xml"/><Relationship Id="rId21" Type="http://schemas.microsoft.com/office/2007/relationships/diagramDrawing" Target="../diagrams/drawing25.xml"/><Relationship Id="rId34" Type="http://schemas.openxmlformats.org/officeDocument/2006/relationships/diagramQuickStyle" Target="../diagrams/quickStyle28.xml"/><Relationship Id="rId7" Type="http://schemas.openxmlformats.org/officeDocument/2006/relationships/diagramData" Target="../diagrams/data23.xml"/><Relationship Id="rId12" Type="http://schemas.openxmlformats.org/officeDocument/2006/relationships/diagramData" Target="../diagrams/data24.xml"/><Relationship Id="rId17" Type="http://schemas.openxmlformats.org/officeDocument/2006/relationships/diagramData" Target="../diagrams/data25.xml"/><Relationship Id="rId25" Type="http://schemas.openxmlformats.org/officeDocument/2006/relationships/diagramColors" Target="../diagrams/colors26.xml"/><Relationship Id="rId33" Type="http://schemas.openxmlformats.org/officeDocument/2006/relationships/diagramLayout" Target="../diagrams/layout28.xml"/><Relationship Id="rId2" Type="http://schemas.openxmlformats.org/officeDocument/2006/relationships/slideLayout" Target="../slideLayouts/slideLayout17.xml"/><Relationship Id="rId16" Type="http://schemas.microsoft.com/office/2007/relationships/diagramDrawing" Target="../diagrams/drawing24.xml"/><Relationship Id="rId20" Type="http://schemas.openxmlformats.org/officeDocument/2006/relationships/diagramColors" Target="../diagrams/colors25.xml"/><Relationship Id="rId29" Type="http://schemas.openxmlformats.org/officeDocument/2006/relationships/diagramQuickStyle" Target="../diagrams/quickStyle27.xml"/><Relationship Id="rId1" Type="http://schemas.openxmlformats.org/officeDocument/2006/relationships/tags" Target="../tags/tag7.xml"/><Relationship Id="rId6" Type="http://schemas.openxmlformats.org/officeDocument/2006/relationships/image" Target="../media/image67.png"/><Relationship Id="rId11" Type="http://schemas.microsoft.com/office/2007/relationships/diagramDrawing" Target="../diagrams/drawing23.xml"/><Relationship Id="rId24" Type="http://schemas.openxmlformats.org/officeDocument/2006/relationships/diagramQuickStyle" Target="../diagrams/quickStyle26.xml"/><Relationship Id="rId32" Type="http://schemas.openxmlformats.org/officeDocument/2006/relationships/diagramData" Target="../diagrams/data28.xml"/><Relationship Id="rId37" Type="http://schemas.openxmlformats.org/officeDocument/2006/relationships/image" Target="../media/image74.jpg"/><Relationship Id="rId5" Type="http://schemas.openxmlformats.org/officeDocument/2006/relationships/image" Target="../media/image66.png"/><Relationship Id="rId15" Type="http://schemas.openxmlformats.org/officeDocument/2006/relationships/diagramColors" Target="../diagrams/colors24.xml"/><Relationship Id="rId23" Type="http://schemas.openxmlformats.org/officeDocument/2006/relationships/diagramLayout" Target="../diagrams/layout26.xml"/><Relationship Id="rId28" Type="http://schemas.openxmlformats.org/officeDocument/2006/relationships/diagramLayout" Target="../diagrams/layout27.xml"/><Relationship Id="rId36" Type="http://schemas.microsoft.com/office/2007/relationships/diagramDrawing" Target="../diagrams/drawing28.xml"/><Relationship Id="rId10" Type="http://schemas.openxmlformats.org/officeDocument/2006/relationships/diagramColors" Target="../diagrams/colors23.xml"/><Relationship Id="rId19" Type="http://schemas.openxmlformats.org/officeDocument/2006/relationships/diagramQuickStyle" Target="../diagrams/quickStyle25.xml"/><Relationship Id="rId31" Type="http://schemas.microsoft.com/office/2007/relationships/diagramDrawing" Target="../diagrams/drawing27.xml"/><Relationship Id="rId4" Type="http://schemas.openxmlformats.org/officeDocument/2006/relationships/image" Target="../media/image64.png"/><Relationship Id="rId9" Type="http://schemas.openxmlformats.org/officeDocument/2006/relationships/diagramQuickStyle" Target="../diagrams/quickStyle23.xml"/><Relationship Id="rId14" Type="http://schemas.openxmlformats.org/officeDocument/2006/relationships/diagramQuickStyle" Target="../diagrams/quickStyle24.xml"/><Relationship Id="rId22" Type="http://schemas.openxmlformats.org/officeDocument/2006/relationships/diagramData" Target="../diagrams/data26.xml"/><Relationship Id="rId27" Type="http://schemas.openxmlformats.org/officeDocument/2006/relationships/diagramData" Target="../diagrams/data27.xml"/><Relationship Id="rId30" Type="http://schemas.openxmlformats.org/officeDocument/2006/relationships/diagramColors" Target="../diagrams/colors27.xml"/><Relationship Id="rId35" Type="http://schemas.openxmlformats.org/officeDocument/2006/relationships/diagramColors" Target="../diagrams/colors28.xml"/><Relationship Id="rId8" Type="http://schemas.openxmlformats.org/officeDocument/2006/relationships/diagramLayout" Target="../diagrams/layout23.xml"/><Relationship Id="rId3"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9.xml"/><Relationship Id="rId13" Type="http://schemas.openxmlformats.org/officeDocument/2006/relationships/diagramLayout" Target="../diagrams/layout30.xml"/><Relationship Id="rId18" Type="http://schemas.openxmlformats.org/officeDocument/2006/relationships/diagramLayout" Target="../diagrams/layout31.xml"/><Relationship Id="rId26" Type="http://schemas.microsoft.com/office/2007/relationships/diagramDrawing" Target="../diagrams/drawing32.xml"/><Relationship Id="rId3" Type="http://schemas.openxmlformats.org/officeDocument/2006/relationships/notesSlide" Target="../notesSlides/notesSlide10.xml"/><Relationship Id="rId21" Type="http://schemas.microsoft.com/office/2007/relationships/diagramDrawing" Target="../diagrams/drawing31.xml"/><Relationship Id="rId7" Type="http://schemas.openxmlformats.org/officeDocument/2006/relationships/diagramData" Target="../diagrams/data29.xml"/><Relationship Id="rId12" Type="http://schemas.openxmlformats.org/officeDocument/2006/relationships/diagramData" Target="../diagrams/data30.xml"/><Relationship Id="rId17" Type="http://schemas.openxmlformats.org/officeDocument/2006/relationships/diagramData" Target="../diagrams/data31.xml"/><Relationship Id="rId25" Type="http://schemas.openxmlformats.org/officeDocument/2006/relationships/diagramColors" Target="../diagrams/colors32.xml"/><Relationship Id="rId2" Type="http://schemas.openxmlformats.org/officeDocument/2006/relationships/slideLayout" Target="../slideLayouts/slideLayout17.xml"/><Relationship Id="rId16" Type="http://schemas.microsoft.com/office/2007/relationships/diagramDrawing" Target="../diagrams/drawing30.xml"/><Relationship Id="rId20" Type="http://schemas.openxmlformats.org/officeDocument/2006/relationships/diagramColors" Target="../diagrams/colors31.xml"/><Relationship Id="rId29" Type="http://schemas.openxmlformats.org/officeDocument/2006/relationships/diagramQuickStyle" Target="../diagrams/quickStyle33.xml"/><Relationship Id="rId1" Type="http://schemas.openxmlformats.org/officeDocument/2006/relationships/tags" Target="../tags/tag8.xml"/><Relationship Id="rId6" Type="http://schemas.openxmlformats.org/officeDocument/2006/relationships/image" Target="../media/image67.png"/><Relationship Id="rId11" Type="http://schemas.microsoft.com/office/2007/relationships/diagramDrawing" Target="../diagrams/drawing29.xml"/><Relationship Id="rId24" Type="http://schemas.openxmlformats.org/officeDocument/2006/relationships/diagramQuickStyle" Target="../diagrams/quickStyle32.xml"/><Relationship Id="rId32" Type="http://schemas.openxmlformats.org/officeDocument/2006/relationships/image" Target="../media/image74.jpg"/><Relationship Id="rId5" Type="http://schemas.openxmlformats.org/officeDocument/2006/relationships/image" Target="../media/image66.png"/><Relationship Id="rId15" Type="http://schemas.openxmlformats.org/officeDocument/2006/relationships/diagramColors" Target="../diagrams/colors30.xml"/><Relationship Id="rId23" Type="http://schemas.openxmlformats.org/officeDocument/2006/relationships/diagramLayout" Target="../diagrams/layout32.xml"/><Relationship Id="rId28" Type="http://schemas.openxmlformats.org/officeDocument/2006/relationships/diagramLayout" Target="../diagrams/layout33.xml"/><Relationship Id="rId10" Type="http://schemas.openxmlformats.org/officeDocument/2006/relationships/diagramColors" Target="../diagrams/colors29.xml"/><Relationship Id="rId19" Type="http://schemas.openxmlformats.org/officeDocument/2006/relationships/diagramQuickStyle" Target="../diagrams/quickStyle31.xml"/><Relationship Id="rId31" Type="http://schemas.microsoft.com/office/2007/relationships/diagramDrawing" Target="../diagrams/drawing33.xml"/><Relationship Id="rId4" Type="http://schemas.openxmlformats.org/officeDocument/2006/relationships/image" Target="../media/image64.png"/><Relationship Id="rId9" Type="http://schemas.openxmlformats.org/officeDocument/2006/relationships/diagramQuickStyle" Target="../diagrams/quickStyle29.xml"/><Relationship Id="rId14" Type="http://schemas.openxmlformats.org/officeDocument/2006/relationships/diagramQuickStyle" Target="../diagrams/quickStyle30.xml"/><Relationship Id="rId22" Type="http://schemas.openxmlformats.org/officeDocument/2006/relationships/diagramData" Target="../diagrams/data32.xml"/><Relationship Id="rId27" Type="http://schemas.openxmlformats.org/officeDocument/2006/relationships/diagramData" Target="../diagrams/data33.xml"/><Relationship Id="rId30" Type="http://schemas.openxmlformats.org/officeDocument/2006/relationships/diagramColors" Target="../diagrams/colors3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4.xml"/><Relationship Id="rId13" Type="http://schemas.openxmlformats.org/officeDocument/2006/relationships/diagramData" Target="../diagrams/data35.xml"/><Relationship Id="rId18" Type="http://schemas.openxmlformats.org/officeDocument/2006/relationships/image" Target="../media/image62.png"/><Relationship Id="rId3" Type="http://schemas.openxmlformats.org/officeDocument/2006/relationships/slideLayout" Target="../slideLayouts/slideLayout17.xml"/><Relationship Id="rId21" Type="http://schemas.openxmlformats.org/officeDocument/2006/relationships/image" Target="../media/image65.png"/><Relationship Id="rId7" Type="http://schemas.openxmlformats.org/officeDocument/2006/relationships/diagramData" Target="../diagrams/data34.xml"/><Relationship Id="rId12" Type="http://schemas.openxmlformats.org/officeDocument/2006/relationships/image" Target="../media/image60.png"/><Relationship Id="rId17" Type="http://schemas.microsoft.com/office/2007/relationships/diagramDrawing" Target="../diagrams/drawing35.xml"/><Relationship Id="rId2" Type="http://schemas.openxmlformats.org/officeDocument/2006/relationships/tags" Target="../tags/tag11.xml"/><Relationship Id="rId16" Type="http://schemas.openxmlformats.org/officeDocument/2006/relationships/diagramColors" Target="../diagrams/colors35.xml"/><Relationship Id="rId20" Type="http://schemas.openxmlformats.org/officeDocument/2006/relationships/image" Target="../media/image64.png"/><Relationship Id="rId1" Type="http://schemas.openxmlformats.org/officeDocument/2006/relationships/tags" Target="../tags/tag10.xml"/><Relationship Id="rId6" Type="http://schemas.openxmlformats.org/officeDocument/2006/relationships/image" Target="../media/image58.png"/><Relationship Id="rId11" Type="http://schemas.microsoft.com/office/2007/relationships/diagramDrawing" Target="../diagrams/drawing34.xml"/><Relationship Id="rId5" Type="http://schemas.openxmlformats.org/officeDocument/2006/relationships/image" Target="../media/image57.png"/><Relationship Id="rId15" Type="http://schemas.openxmlformats.org/officeDocument/2006/relationships/diagramQuickStyle" Target="../diagrams/quickStyle35.xml"/><Relationship Id="rId10" Type="http://schemas.openxmlformats.org/officeDocument/2006/relationships/diagramColors" Target="../diagrams/colors34.xml"/><Relationship Id="rId19" Type="http://schemas.openxmlformats.org/officeDocument/2006/relationships/image" Target="../media/image63.png"/><Relationship Id="rId4" Type="http://schemas.openxmlformats.org/officeDocument/2006/relationships/notesSlide" Target="../notesSlides/notesSlide12.xml"/><Relationship Id="rId9" Type="http://schemas.openxmlformats.org/officeDocument/2006/relationships/diagramQuickStyle" Target="../diagrams/quickStyle34.xml"/><Relationship Id="rId14" Type="http://schemas.openxmlformats.org/officeDocument/2006/relationships/diagramLayout" Target="../diagrams/layout35.xml"/></Relationships>
</file>

<file path=ppt/slides/_rels/slide16.xml.rels><?xml version="1.0" encoding="UTF-8" standalone="yes"?>
<Relationships xmlns="http://schemas.openxmlformats.org/package/2006/relationships"><Relationship Id="rId13" Type="http://schemas.microsoft.com/office/2007/relationships/diagramDrawing" Target="../diagrams/drawing36.xml"/><Relationship Id="rId18" Type="http://schemas.microsoft.com/office/2007/relationships/diagramDrawing" Target="../diagrams/drawing37.xml"/><Relationship Id="rId26" Type="http://schemas.openxmlformats.org/officeDocument/2006/relationships/diagramQuickStyle" Target="../diagrams/quickStyle39.xml"/><Relationship Id="rId39" Type="http://schemas.openxmlformats.org/officeDocument/2006/relationships/diagramColors" Target="../diagrams/colors41.xml"/><Relationship Id="rId21" Type="http://schemas.openxmlformats.org/officeDocument/2006/relationships/diagramQuickStyle" Target="../diagrams/quickStyle38.xml"/><Relationship Id="rId34" Type="http://schemas.openxmlformats.org/officeDocument/2006/relationships/diagramColors" Target="../diagrams/colors40.xml"/><Relationship Id="rId7" Type="http://schemas.openxmlformats.org/officeDocument/2006/relationships/image" Target="../media/image60.png"/><Relationship Id="rId2" Type="http://schemas.openxmlformats.org/officeDocument/2006/relationships/slideLayout" Target="../slideLayouts/slideLayout17.xml"/><Relationship Id="rId16" Type="http://schemas.openxmlformats.org/officeDocument/2006/relationships/diagramQuickStyle" Target="../diagrams/quickStyle37.xml"/><Relationship Id="rId20" Type="http://schemas.openxmlformats.org/officeDocument/2006/relationships/diagramLayout" Target="../diagrams/layout38.xml"/><Relationship Id="rId29" Type="http://schemas.openxmlformats.org/officeDocument/2006/relationships/image" Target="../media/image62.png"/><Relationship Id="rId41" Type="http://schemas.openxmlformats.org/officeDocument/2006/relationships/image" Target="../media/image74.jpg"/><Relationship Id="rId1" Type="http://schemas.openxmlformats.org/officeDocument/2006/relationships/tags" Target="../tags/tag12.xml"/><Relationship Id="rId6" Type="http://schemas.openxmlformats.org/officeDocument/2006/relationships/image" Target="../media/image67.png"/><Relationship Id="rId11" Type="http://schemas.openxmlformats.org/officeDocument/2006/relationships/diagramQuickStyle" Target="../diagrams/quickStyle36.xml"/><Relationship Id="rId24" Type="http://schemas.openxmlformats.org/officeDocument/2006/relationships/diagramData" Target="../diagrams/data39.xml"/><Relationship Id="rId32" Type="http://schemas.openxmlformats.org/officeDocument/2006/relationships/diagramLayout" Target="../diagrams/layout40.xml"/><Relationship Id="rId37" Type="http://schemas.openxmlformats.org/officeDocument/2006/relationships/diagramLayout" Target="../diagrams/layout41.xml"/><Relationship Id="rId40" Type="http://schemas.microsoft.com/office/2007/relationships/diagramDrawing" Target="../diagrams/drawing41.xml"/><Relationship Id="rId5" Type="http://schemas.openxmlformats.org/officeDocument/2006/relationships/image" Target="../media/image66.png"/><Relationship Id="rId15" Type="http://schemas.openxmlformats.org/officeDocument/2006/relationships/diagramLayout" Target="../diagrams/layout37.xml"/><Relationship Id="rId23" Type="http://schemas.microsoft.com/office/2007/relationships/diagramDrawing" Target="../diagrams/drawing38.xml"/><Relationship Id="rId28" Type="http://schemas.microsoft.com/office/2007/relationships/diagramDrawing" Target="../diagrams/drawing39.xml"/><Relationship Id="rId36" Type="http://schemas.openxmlformats.org/officeDocument/2006/relationships/diagramData" Target="../diagrams/data41.xml"/><Relationship Id="rId10" Type="http://schemas.openxmlformats.org/officeDocument/2006/relationships/diagramLayout" Target="../diagrams/layout36.xml"/><Relationship Id="rId19" Type="http://schemas.openxmlformats.org/officeDocument/2006/relationships/diagramData" Target="../diagrams/data38.xml"/><Relationship Id="rId31" Type="http://schemas.openxmlformats.org/officeDocument/2006/relationships/diagramData" Target="../diagrams/data40.xml"/><Relationship Id="rId4" Type="http://schemas.openxmlformats.org/officeDocument/2006/relationships/image" Target="../media/image64.png"/><Relationship Id="rId9" Type="http://schemas.openxmlformats.org/officeDocument/2006/relationships/diagramData" Target="../diagrams/data36.xml"/><Relationship Id="rId14" Type="http://schemas.openxmlformats.org/officeDocument/2006/relationships/diagramData" Target="../diagrams/data37.xml"/><Relationship Id="rId22" Type="http://schemas.openxmlformats.org/officeDocument/2006/relationships/diagramColors" Target="../diagrams/colors38.xml"/><Relationship Id="rId27" Type="http://schemas.openxmlformats.org/officeDocument/2006/relationships/diagramColors" Target="../diagrams/colors39.xml"/><Relationship Id="rId30" Type="http://schemas.openxmlformats.org/officeDocument/2006/relationships/image" Target="../media/image63.png"/><Relationship Id="rId35" Type="http://schemas.microsoft.com/office/2007/relationships/diagramDrawing" Target="../diagrams/drawing40.xml"/><Relationship Id="rId8" Type="http://schemas.openxmlformats.org/officeDocument/2006/relationships/image" Target="../media/image68.png"/><Relationship Id="rId3" Type="http://schemas.openxmlformats.org/officeDocument/2006/relationships/notesSlide" Target="../notesSlides/notesSlide13.xml"/><Relationship Id="rId12" Type="http://schemas.openxmlformats.org/officeDocument/2006/relationships/diagramColors" Target="../diagrams/colors36.xml"/><Relationship Id="rId17" Type="http://schemas.openxmlformats.org/officeDocument/2006/relationships/diagramColors" Target="../diagrams/colors37.xml"/><Relationship Id="rId25" Type="http://schemas.openxmlformats.org/officeDocument/2006/relationships/diagramLayout" Target="../diagrams/layout39.xml"/><Relationship Id="rId33" Type="http://schemas.openxmlformats.org/officeDocument/2006/relationships/diagramQuickStyle" Target="../diagrams/quickStyle40.xml"/><Relationship Id="rId38" Type="http://schemas.openxmlformats.org/officeDocument/2006/relationships/diagramQuickStyle" Target="../diagrams/quickStyle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notesSlide" Target="../notesSlides/notesSlide14.xml"/><Relationship Id="rId7" Type="http://schemas.openxmlformats.org/officeDocument/2006/relationships/diagramColors" Target="../diagrams/colors42.xml"/><Relationship Id="rId2" Type="http://schemas.openxmlformats.org/officeDocument/2006/relationships/slideLayout" Target="../slideLayouts/slideLayout17.xml"/><Relationship Id="rId1" Type="http://schemas.openxmlformats.org/officeDocument/2006/relationships/tags" Target="../tags/tag13.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4.xml"/><Relationship Id="rId13" Type="http://schemas.openxmlformats.org/officeDocument/2006/relationships/diagramData" Target="../diagrams/data45.xml"/><Relationship Id="rId18" Type="http://schemas.openxmlformats.org/officeDocument/2006/relationships/diagramData" Target="../diagrams/data46.xml"/><Relationship Id="rId3" Type="http://schemas.openxmlformats.org/officeDocument/2006/relationships/diagramData" Target="../diagrams/data43.xml"/><Relationship Id="rId21" Type="http://schemas.openxmlformats.org/officeDocument/2006/relationships/diagramColors" Target="../diagrams/colors46.xml"/><Relationship Id="rId7" Type="http://schemas.microsoft.com/office/2007/relationships/diagramDrawing" Target="../diagrams/drawing43.xml"/><Relationship Id="rId12" Type="http://schemas.microsoft.com/office/2007/relationships/diagramDrawing" Target="../diagrams/drawing44.xml"/><Relationship Id="rId17" Type="http://schemas.microsoft.com/office/2007/relationships/diagramDrawing" Target="../diagrams/drawing45.xml"/><Relationship Id="rId2" Type="http://schemas.openxmlformats.org/officeDocument/2006/relationships/notesSlide" Target="../notesSlides/notesSlide16.xml"/><Relationship Id="rId16" Type="http://schemas.openxmlformats.org/officeDocument/2006/relationships/diagramColors" Target="../diagrams/colors45.xml"/><Relationship Id="rId20" Type="http://schemas.openxmlformats.org/officeDocument/2006/relationships/diagramQuickStyle" Target="../diagrams/quickStyle46.xml"/><Relationship Id="rId1" Type="http://schemas.openxmlformats.org/officeDocument/2006/relationships/slideLayout" Target="../slideLayouts/slideLayout17.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5" Type="http://schemas.openxmlformats.org/officeDocument/2006/relationships/diagramQuickStyle" Target="../diagrams/quickStyle45.xml"/><Relationship Id="rId10" Type="http://schemas.openxmlformats.org/officeDocument/2006/relationships/diagramQuickStyle" Target="../diagrams/quickStyle44.xml"/><Relationship Id="rId19" Type="http://schemas.openxmlformats.org/officeDocument/2006/relationships/diagramLayout" Target="../diagrams/layout46.xml"/><Relationship Id="rId4" Type="http://schemas.openxmlformats.org/officeDocument/2006/relationships/diagramLayout" Target="../diagrams/layout43.xml"/><Relationship Id="rId9" Type="http://schemas.openxmlformats.org/officeDocument/2006/relationships/diagramLayout" Target="../diagrams/layout44.xml"/><Relationship Id="rId14" Type="http://schemas.openxmlformats.org/officeDocument/2006/relationships/diagramLayout" Target="../diagrams/layout45.xml"/><Relationship Id="rId22" Type="http://schemas.microsoft.com/office/2007/relationships/diagramDrawing" Target="../diagrams/drawing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48.xml"/><Relationship Id="rId13" Type="http://schemas.openxmlformats.org/officeDocument/2006/relationships/diagramData" Target="../diagrams/data49.xml"/><Relationship Id="rId18" Type="http://schemas.openxmlformats.org/officeDocument/2006/relationships/image" Target="../media/image60.png"/><Relationship Id="rId3" Type="http://schemas.openxmlformats.org/officeDocument/2006/relationships/diagramData" Target="../diagrams/data47.xml"/><Relationship Id="rId21" Type="http://schemas.openxmlformats.org/officeDocument/2006/relationships/diagramQuickStyle" Target="../diagrams/quickStyle50.xml"/><Relationship Id="rId7" Type="http://schemas.microsoft.com/office/2007/relationships/diagramDrawing" Target="../diagrams/drawing47.xml"/><Relationship Id="rId12" Type="http://schemas.microsoft.com/office/2007/relationships/diagramDrawing" Target="../diagrams/drawing48.xml"/><Relationship Id="rId17" Type="http://schemas.microsoft.com/office/2007/relationships/diagramDrawing" Target="../diagrams/drawing49.xml"/><Relationship Id="rId2" Type="http://schemas.openxmlformats.org/officeDocument/2006/relationships/notesSlide" Target="../notesSlides/notesSlide18.xml"/><Relationship Id="rId16" Type="http://schemas.openxmlformats.org/officeDocument/2006/relationships/diagramColors" Target="../diagrams/colors49.xml"/><Relationship Id="rId20" Type="http://schemas.openxmlformats.org/officeDocument/2006/relationships/diagramLayout" Target="../diagrams/layout50.xml"/><Relationship Id="rId1" Type="http://schemas.openxmlformats.org/officeDocument/2006/relationships/slideLayout" Target="../slideLayouts/slideLayout17.xml"/><Relationship Id="rId6" Type="http://schemas.openxmlformats.org/officeDocument/2006/relationships/diagramColors" Target="../diagrams/colors47.xml"/><Relationship Id="rId11" Type="http://schemas.openxmlformats.org/officeDocument/2006/relationships/diagramColors" Target="../diagrams/colors48.xml"/><Relationship Id="rId5" Type="http://schemas.openxmlformats.org/officeDocument/2006/relationships/diagramQuickStyle" Target="../diagrams/quickStyle47.xml"/><Relationship Id="rId15" Type="http://schemas.openxmlformats.org/officeDocument/2006/relationships/diagramQuickStyle" Target="../diagrams/quickStyle49.xml"/><Relationship Id="rId23" Type="http://schemas.microsoft.com/office/2007/relationships/diagramDrawing" Target="../diagrams/drawing50.xml"/><Relationship Id="rId10" Type="http://schemas.openxmlformats.org/officeDocument/2006/relationships/diagramQuickStyle" Target="../diagrams/quickStyle48.xml"/><Relationship Id="rId19" Type="http://schemas.openxmlformats.org/officeDocument/2006/relationships/diagramData" Target="../diagrams/data50.xml"/><Relationship Id="rId4" Type="http://schemas.openxmlformats.org/officeDocument/2006/relationships/diagramLayout" Target="../diagrams/layout47.xml"/><Relationship Id="rId9" Type="http://schemas.openxmlformats.org/officeDocument/2006/relationships/diagramLayout" Target="../diagrams/layout48.xml"/><Relationship Id="rId14" Type="http://schemas.openxmlformats.org/officeDocument/2006/relationships/diagramLayout" Target="../diagrams/layout49.xml"/><Relationship Id="rId22" Type="http://schemas.openxmlformats.org/officeDocument/2006/relationships/diagramColors" Target="../diagrams/colors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microsoft.com/office/2007/relationships/diagramDrawing" Target="../diagrams/drawing51.xml"/><Relationship Id="rId13" Type="http://schemas.microsoft.com/office/2007/relationships/diagramDrawing" Target="../diagrams/drawing52.xml"/><Relationship Id="rId18" Type="http://schemas.microsoft.com/office/2007/relationships/diagramDrawing" Target="../diagrams/drawing53.xml"/><Relationship Id="rId3" Type="http://schemas.openxmlformats.org/officeDocument/2006/relationships/image" Target="../media/image60.png"/><Relationship Id="rId21" Type="http://schemas.openxmlformats.org/officeDocument/2006/relationships/diagramLayout" Target="../diagrams/layout54.xml"/><Relationship Id="rId7" Type="http://schemas.openxmlformats.org/officeDocument/2006/relationships/diagramColors" Target="../diagrams/colors51.xml"/><Relationship Id="rId12" Type="http://schemas.openxmlformats.org/officeDocument/2006/relationships/diagramColors" Target="../diagrams/colors52.xml"/><Relationship Id="rId17" Type="http://schemas.openxmlformats.org/officeDocument/2006/relationships/diagramColors" Target="../diagrams/colors53.xml"/><Relationship Id="rId2" Type="http://schemas.openxmlformats.org/officeDocument/2006/relationships/notesSlide" Target="../notesSlides/notesSlide20.xml"/><Relationship Id="rId16" Type="http://schemas.openxmlformats.org/officeDocument/2006/relationships/diagramQuickStyle" Target="../diagrams/quickStyle53.xml"/><Relationship Id="rId20" Type="http://schemas.openxmlformats.org/officeDocument/2006/relationships/diagramData" Target="../diagrams/data54.xml"/><Relationship Id="rId1" Type="http://schemas.openxmlformats.org/officeDocument/2006/relationships/slideLayout" Target="../slideLayouts/slideLayout17.xml"/><Relationship Id="rId6" Type="http://schemas.openxmlformats.org/officeDocument/2006/relationships/diagramQuickStyle" Target="../diagrams/quickStyle51.xml"/><Relationship Id="rId11" Type="http://schemas.openxmlformats.org/officeDocument/2006/relationships/diagramQuickStyle" Target="../diagrams/quickStyle52.xml"/><Relationship Id="rId24" Type="http://schemas.microsoft.com/office/2007/relationships/diagramDrawing" Target="../diagrams/drawing54.xml"/><Relationship Id="rId5" Type="http://schemas.openxmlformats.org/officeDocument/2006/relationships/diagramLayout" Target="../diagrams/layout51.xml"/><Relationship Id="rId15" Type="http://schemas.openxmlformats.org/officeDocument/2006/relationships/diagramLayout" Target="../diagrams/layout53.xml"/><Relationship Id="rId23" Type="http://schemas.openxmlformats.org/officeDocument/2006/relationships/diagramColors" Target="../diagrams/colors54.xml"/><Relationship Id="rId10" Type="http://schemas.openxmlformats.org/officeDocument/2006/relationships/diagramLayout" Target="../diagrams/layout52.xml"/><Relationship Id="rId19" Type="http://schemas.openxmlformats.org/officeDocument/2006/relationships/image" Target="../media/image62.png"/><Relationship Id="rId4" Type="http://schemas.openxmlformats.org/officeDocument/2006/relationships/diagramData" Target="../diagrams/data51.xml"/><Relationship Id="rId9" Type="http://schemas.openxmlformats.org/officeDocument/2006/relationships/diagramData" Target="../diagrams/data52.xml"/><Relationship Id="rId14" Type="http://schemas.openxmlformats.org/officeDocument/2006/relationships/diagramData" Target="../diagrams/data53.xml"/><Relationship Id="rId22" Type="http://schemas.openxmlformats.org/officeDocument/2006/relationships/diagramQuickStyle" Target="../diagrams/quickStyle5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55.xml"/><Relationship Id="rId13" Type="http://schemas.openxmlformats.org/officeDocument/2006/relationships/diagramColors" Target="../diagrams/colors56.xml"/><Relationship Id="rId18" Type="http://schemas.openxmlformats.org/officeDocument/2006/relationships/diagramColors" Target="../diagrams/colors57.xml"/><Relationship Id="rId26" Type="http://schemas.microsoft.com/office/2007/relationships/diagramDrawing" Target="../diagrams/drawing58.xml"/><Relationship Id="rId3" Type="http://schemas.openxmlformats.org/officeDocument/2006/relationships/image" Target="../media/image62.png"/><Relationship Id="rId21" Type="http://schemas.openxmlformats.org/officeDocument/2006/relationships/image" Target="../media/image64.png"/><Relationship Id="rId7" Type="http://schemas.openxmlformats.org/officeDocument/2006/relationships/diagramQuickStyle" Target="../diagrams/quickStyle55.xml"/><Relationship Id="rId12" Type="http://schemas.openxmlformats.org/officeDocument/2006/relationships/diagramQuickStyle" Target="../diagrams/quickStyle56.xml"/><Relationship Id="rId17" Type="http://schemas.openxmlformats.org/officeDocument/2006/relationships/diagramQuickStyle" Target="../diagrams/quickStyle57.xml"/><Relationship Id="rId25" Type="http://schemas.openxmlformats.org/officeDocument/2006/relationships/diagramColors" Target="../diagrams/colors58.xml"/><Relationship Id="rId2" Type="http://schemas.openxmlformats.org/officeDocument/2006/relationships/notesSlide" Target="../notesSlides/notesSlide22.xml"/><Relationship Id="rId16" Type="http://schemas.openxmlformats.org/officeDocument/2006/relationships/diagramLayout" Target="../diagrams/layout57.xml"/><Relationship Id="rId20" Type="http://schemas.openxmlformats.org/officeDocument/2006/relationships/image" Target="../media/image67.png"/><Relationship Id="rId29" Type="http://schemas.openxmlformats.org/officeDocument/2006/relationships/diagramQuickStyle" Target="../diagrams/quickStyle59.xml"/><Relationship Id="rId1" Type="http://schemas.openxmlformats.org/officeDocument/2006/relationships/slideLayout" Target="../slideLayouts/slideLayout17.xml"/><Relationship Id="rId6" Type="http://schemas.openxmlformats.org/officeDocument/2006/relationships/diagramLayout" Target="../diagrams/layout55.xml"/><Relationship Id="rId11" Type="http://schemas.openxmlformats.org/officeDocument/2006/relationships/diagramLayout" Target="../diagrams/layout56.xml"/><Relationship Id="rId24" Type="http://schemas.openxmlformats.org/officeDocument/2006/relationships/diagramQuickStyle" Target="../diagrams/quickStyle58.xml"/><Relationship Id="rId5" Type="http://schemas.openxmlformats.org/officeDocument/2006/relationships/diagramData" Target="../diagrams/data55.xml"/><Relationship Id="rId15" Type="http://schemas.openxmlformats.org/officeDocument/2006/relationships/diagramData" Target="../diagrams/data57.xml"/><Relationship Id="rId23" Type="http://schemas.openxmlformats.org/officeDocument/2006/relationships/diagramLayout" Target="../diagrams/layout58.xml"/><Relationship Id="rId28" Type="http://schemas.openxmlformats.org/officeDocument/2006/relationships/diagramLayout" Target="../diagrams/layout59.xml"/><Relationship Id="rId10" Type="http://schemas.openxmlformats.org/officeDocument/2006/relationships/diagramData" Target="../diagrams/data56.xml"/><Relationship Id="rId19" Type="http://schemas.microsoft.com/office/2007/relationships/diagramDrawing" Target="../diagrams/drawing57.xml"/><Relationship Id="rId31" Type="http://schemas.microsoft.com/office/2007/relationships/diagramDrawing" Target="../diagrams/drawing59.xml"/><Relationship Id="rId4" Type="http://schemas.openxmlformats.org/officeDocument/2006/relationships/image" Target="../media/image60.png"/><Relationship Id="rId9" Type="http://schemas.microsoft.com/office/2007/relationships/diagramDrawing" Target="../diagrams/drawing55.xml"/><Relationship Id="rId14" Type="http://schemas.microsoft.com/office/2007/relationships/diagramDrawing" Target="../diagrams/drawing56.xml"/><Relationship Id="rId22" Type="http://schemas.openxmlformats.org/officeDocument/2006/relationships/diagramData" Target="../diagrams/data58.xml"/><Relationship Id="rId27" Type="http://schemas.openxmlformats.org/officeDocument/2006/relationships/diagramData" Target="../diagrams/data59.xml"/><Relationship Id="rId30" Type="http://schemas.openxmlformats.org/officeDocument/2006/relationships/diagramColors" Target="../diagrams/colors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3" Type="http://schemas.openxmlformats.org/officeDocument/2006/relationships/diagramColors" Target="../diagrams/colors61.xml"/><Relationship Id="rId18" Type="http://schemas.openxmlformats.org/officeDocument/2006/relationships/diagramLayout" Target="../diagrams/layout62.xml"/><Relationship Id="rId26" Type="http://schemas.microsoft.com/office/2007/relationships/diagramDrawing" Target="../diagrams/drawing63.xml"/><Relationship Id="rId39" Type="http://schemas.openxmlformats.org/officeDocument/2006/relationships/diagramData" Target="../diagrams/data66.xml"/><Relationship Id="rId21" Type="http://schemas.microsoft.com/office/2007/relationships/diagramDrawing" Target="../diagrams/drawing62.xml"/><Relationship Id="rId34" Type="http://schemas.openxmlformats.org/officeDocument/2006/relationships/diagramQuickStyle" Target="../diagrams/quickStyle65.xml"/><Relationship Id="rId42" Type="http://schemas.openxmlformats.org/officeDocument/2006/relationships/diagramColors" Target="../diagrams/colors66.xml"/><Relationship Id="rId47" Type="http://schemas.openxmlformats.org/officeDocument/2006/relationships/diagramColors" Target="../diagrams/colors67.xml"/><Relationship Id="rId7" Type="http://schemas.microsoft.com/office/2007/relationships/diagramDrawing" Target="../diagrams/drawing60.xml"/><Relationship Id="rId2" Type="http://schemas.openxmlformats.org/officeDocument/2006/relationships/notesSlide" Target="../notesSlides/notesSlide24.xml"/><Relationship Id="rId16" Type="http://schemas.openxmlformats.org/officeDocument/2006/relationships/image" Target="../media/image60.png"/><Relationship Id="rId29" Type="http://schemas.openxmlformats.org/officeDocument/2006/relationships/diagramQuickStyle" Target="../diagrams/quickStyle64.xml"/><Relationship Id="rId1" Type="http://schemas.openxmlformats.org/officeDocument/2006/relationships/slideLayout" Target="../slideLayouts/slideLayout17.xml"/><Relationship Id="rId6" Type="http://schemas.openxmlformats.org/officeDocument/2006/relationships/diagramColors" Target="../diagrams/colors60.xml"/><Relationship Id="rId11" Type="http://schemas.openxmlformats.org/officeDocument/2006/relationships/diagramLayout" Target="../diagrams/layout61.xml"/><Relationship Id="rId24" Type="http://schemas.openxmlformats.org/officeDocument/2006/relationships/diagramQuickStyle" Target="../diagrams/quickStyle63.xml"/><Relationship Id="rId32" Type="http://schemas.openxmlformats.org/officeDocument/2006/relationships/diagramData" Target="../diagrams/data65.xml"/><Relationship Id="rId37" Type="http://schemas.openxmlformats.org/officeDocument/2006/relationships/image" Target="../media/image66.png"/><Relationship Id="rId40" Type="http://schemas.openxmlformats.org/officeDocument/2006/relationships/diagramLayout" Target="../diagrams/layout66.xml"/><Relationship Id="rId45" Type="http://schemas.openxmlformats.org/officeDocument/2006/relationships/diagramLayout" Target="../diagrams/layout67.xml"/><Relationship Id="rId5" Type="http://schemas.openxmlformats.org/officeDocument/2006/relationships/diagramQuickStyle" Target="../diagrams/quickStyle60.xml"/><Relationship Id="rId15" Type="http://schemas.openxmlformats.org/officeDocument/2006/relationships/image" Target="../media/image62.png"/><Relationship Id="rId23" Type="http://schemas.openxmlformats.org/officeDocument/2006/relationships/diagramLayout" Target="../diagrams/layout63.xml"/><Relationship Id="rId28" Type="http://schemas.openxmlformats.org/officeDocument/2006/relationships/diagramLayout" Target="../diagrams/layout64.xml"/><Relationship Id="rId36" Type="http://schemas.microsoft.com/office/2007/relationships/diagramDrawing" Target="../diagrams/drawing65.xml"/><Relationship Id="rId10" Type="http://schemas.openxmlformats.org/officeDocument/2006/relationships/diagramData" Target="../diagrams/data61.xml"/><Relationship Id="rId19" Type="http://schemas.openxmlformats.org/officeDocument/2006/relationships/diagramQuickStyle" Target="../diagrams/quickStyle62.xml"/><Relationship Id="rId31" Type="http://schemas.microsoft.com/office/2007/relationships/diagramDrawing" Target="../diagrams/drawing64.xml"/><Relationship Id="rId44" Type="http://schemas.openxmlformats.org/officeDocument/2006/relationships/diagramData" Target="../diagrams/data67.xml"/><Relationship Id="rId4" Type="http://schemas.openxmlformats.org/officeDocument/2006/relationships/diagramLayout" Target="../diagrams/layout60.xml"/><Relationship Id="rId9" Type="http://schemas.openxmlformats.org/officeDocument/2006/relationships/image" Target="../media/image64.png"/><Relationship Id="rId14" Type="http://schemas.microsoft.com/office/2007/relationships/diagramDrawing" Target="../diagrams/drawing61.xml"/><Relationship Id="rId22" Type="http://schemas.openxmlformats.org/officeDocument/2006/relationships/diagramData" Target="../diagrams/data63.xml"/><Relationship Id="rId27" Type="http://schemas.openxmlformats.org/officeDocument/2006/relationships/diagramData" Target="../diagrams/data64.xml"/><Relationship Id="rId30" Type="http://schemas.openxmlformats.org/officeDocument/2006/relationships/diagramColors" Target="../diagrams/colors64.xml"/><Relationship Id="rId35" Type="http://schemas.openxmlformats.org/officeDocument/2006/relationships/diagramColors" Target="../diagrams/colors65.xml"/><Relationship Id="rId43" Type="http://schemas.microsoft.com/office/2007/relationships/diagramDrawing" Target="../diagrams/drawing66.xml"/><Relationship Id="rId48" Type="http://schemas.microsoft.com/office/2007/relationships/diagramDrawing" Target="../diagrams/drawing67.xml"/><Relationship Id="rId8" Type="http://schemas.openxmlformats.org/officeDocument/2006/relationships/image" Target="../media/image67.png"/><Relationship Id="rId3" Type="http://schemas.openxmlformats.org/officeDocument/2006/relationships/diagramData" Target="../diagrams/data60.xml"/><Relationship Id="rId12" Type="http://schemas.openxmlformats.org/officeDocument/2006/relationships/diagramQuickStyle" Target="../diagrams/quickStyle61.xml"/><Relationship Id="rId17" Type="http://schemas.openxmlformats.org/officeDocument/2006/relationships/diagramData" Target="../diagrams/data62.xml"/><Relationship Id="rId25" Type="http://schemas.openxmlformats.org/officeDocument/2006/relationships/diagramColors" Target="../diagrams/colors63.xml"/><Relationship Id="rId33" Type="http://schemas.openxmlformats.org/officeDocument/2006/relationships/diagramLayout" Target="../diagrams/layout65.xml"/><Relationship Id="rId38" Type="http://schemas.openxmlformats.org/officeDocument/2006/relationships/image" Target="../media/image63.png"/><Relationship Id="rId46" Type="http://schemas.openxmlformats.org/officeDocument/2006/relationships/diagramQuickStyle" Target="../diagrams/quickStyle67.xml"/><Relationship Id="rId20" Type="http://schemas.openxmlformats.org/officeDocument/2006/relationships/diagramColors" Target="../diagrams/colors62.xml"/><Relationship Id="rId41" Type="http://schemas.openxmlformats.org/officeDocument/2006/relationships/diagramQuickStyle" Target="../diagrams/quickStyle66.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3" Type="http://schemas.openxmlformats.org/officeDocument/2006/relationships/diagramQuickStyle" Target="../diagrams/quickStyle69.xml"/><Relationship Id="rId18" Type="http://schemas.openxmlformats.org/officeDocument/2006/relationships/diagramData" Target="../diagrams/data70.xml"/><Relationship Id="rId26" Type="http://schemas.openxmlformats.org/officeDocument/2006/relationships/diagramQuickStyle" Target="../diagrams/quickStyle71.xml"/><Relationship Id="rId39" Type="http://schemas.openxmlformats.org/officeDocument/2006/relationships/diagramData" Target="../diagrams/data74.xml"/><Relationship Id="rId21" Type="http://schemas.openxmlformats.org/officeDocument/2006/relationships/diagramColors" Target="../diagrams/colors70.xml"/><Relationship Id="rId34" Type="http://schemas.openxmlformats.org/officeDocument/2006/relationships/diagramData" Target="../diagrams/data73.xml"/><Relationship Id="rId42" Type="http://schemas.openxmlformats.org/officeDocument/2006/relationships/diagramColors" Target="../diagrams/colors74.xml"/><Relationship Id="rId47" Type="http://schemas.openxmlformats.org/officeDocument/2006/relationships/diagramColors" Target="../diagrams/colors75.xml"/><Relationship Id="rId50" Type="http://schemas.openxmlformats.org/officeDocument/2006/relationships/diagramLayout" Target="../diagrams/layout76.xml"/><Relationship Id="rId7" Type="http://schemas.openxmlformats.org/officeDocument/2006/relationships/diagramLayout" Target="../diagrams/layout68.xml"/><Relationship Id="rId2" Type="http://schemas.openxmlformats.org/officeDocument/2006/relationships/notesSlide" Target="../notesSlides/notesSlide26.xml"/><Relationship Id="rId16" Type="http://schemas.openxmlformats.org/officeDocument/2006/relationships/image" Target="../media/image67.png"/><Relationship Id="rId29" Type="http://schemas.openxmlformats.org/officeDocument/2006/relationships/diagramData" Target="../diagrams/data72.xml"/><Relationship Id="rId11" Type="http://schemas.openxmlformats.org/officeDocument/2006/relationships/diagramData" Target="../diagrams/data69.xml"/><Relationship Id="rId24" Type="http://schemas.openxmlformats.org/officeDocument/2006/relationships/diagramData" Target="../diagrams/data71.xml"/><Relationship Id="rId32" Type="http://schemas.openxmlformats.org/officeDocument/2006/relationships/diagramColors" Target="../diagrams/colors72.xml"/><Relationship Id="rId37" Type="http://schemas.openxmlformats.org/officeDocument/2006/relationships/diagramColors" Target="../diagrams/colors73.xml"/><Relationship Id="rId40" Type="http://schemas.openxmlformats.org/officeDocument/2006/relationships/diagramLayout" Target="../diagrams/layout74.xml"/><Relationship Id="rId45" Type="http://schemas.openxmlformats.org/officeDocument/2006/relationships/diagramLayout" Target="../diagrams/layout75.xml"/><Relationship Id="rId53" Type="http://schemas.microsoft.com/office/2007/relationships/diagramDrawing" Target="../diagrams/drawing76.xml"/><Relationship Id="rId5" Type="http://schemas.openxmlformats.org/officeDocument/2006/relationships/image" Target="../media/image63.png"/><Relationship Id="rId10" Type="http://schemas.microsoft.com/office/2007/relationships/diagramDrawing" Target="../diagrams/drawing68.xml"/><Relationship Id="rId19" Type="http://schemas.openxmlformats.org/officeDocument/2006/relationships/diagramLayout" Target="../diagrams/layout70.xml"/><Relationship Id="rId31" Type="http://schemas.openxmlformats.org/officeDocument/2006/relationships/diagramQuickStyle" Target="../diagrams/quickStyle72.xml"/><Relationship Id="rId44" Type="http://schemas.openxmlformats.org/officeDocument/2006/relationships/diagramData" Target="../diagrams/data75.xml"/><Relationship Id="rId52" Type="http://schemas.openxmlformats.org/officeDocument/2006/relationships/diagramColors" Target="../diagrams/colors76.xml"/><Relationship Id="rId4" Type="http://schemas.openxmlformats.org/officeDocument/2006/relationships/image" Target="../media/image60.png"/><Relationship Id="rId9" Type="http://schemas.openxmlformats.org/officeDocument/2006/relationships/diagramColors" Target="../diagrams/colors68.xml"/><Relationship Id="rId14" Type="http://schemas.openxmlformats.org/officeDocument/2006/relationships/diagramColors" Target="../diagrams/colors69.xml"/><Relationship Id="rId22" Type="http://schemas.microsoft.com/office/2007/relationships/diagramDrawing" Target="../diagrams/drawing70.xml"/><Relationship Id="rId27" Type="http://schemas.openxmlformats.org/officeDocument/2006/relationships/diagramColors" Target="../diagrams/colors71.xml"/><Relationship Id="rId30" Type="http://schemas.openxmlformats.org/officeDocument/2006/relationships/diagramLayout" Target="../diagrams/layout72.xml"/><Relationship Id="rId35" Type="http://schemas.openxmlformats.org/officeDocument/2006/relationships/diagramLayout" Target="../diagrams/layout73.xml"/><Relationship Id="rId43" Type="http://schemas.microsoft.com/office/2007/relationships/diagramDrawing" Target="../diagrams/drawing74.xml"/><Relationship Id="rId48" Type="http://schemas.microsoft.com/office/2007/relationships/diagramDrawing" Target="../diagrams/drawing75.xml"/><Relationship Id="rId8" Type="http://schemas.openxmlformats.org/officeDocument/2006/relationships/diagramQuickStyle" Target="../diagrams/quickStyle68.xml"/><Relationship Id="rId51" Type="http://schemas.openxmlformats.org/officeDocument/2006/relationships/diagramQuickStyle" Target="../diagrams/quickStyle76.xml"/><Relationship Id="rId3" Type="http://schemas.openxmlformats.org/officeDocument/2006/relationships/image" Target="../media/image66.png"/><Relationship Id="rId12" Type="http://schemas.openxmlformats.org/officeDocument/2006/relationships/diagramLayout" Target="../diagrams/layout69.xml"/><Relationship Id="rId17" Type="http://schemas.openxmlformats.org/officeDocument/2006/relationships/image" Target="../media/image64.png"/><Relationship Id="rId25" Type="http://schemas.openxmlformats.org/officeDocument/2006/relationships/diagramLayout" Target="../diagrams/layout71.xml"/><Relationship Id="rId33" Type="http://schemas.microsoft.com/office/2007/relationships/diagramDrawing" Target="../diagrams/drawing72.xml"/><Relationship Id="rId38" Type="http://schemas.microsoft.com/office/2007/relationships/diagramDrawing" Target="../diagrams/drawing73.xml"/><Relationship Id="rId46" Type="http://schemas.openxmlformats.org/officeDocument/2006/relationships/diagramQuickStyle" Target="../diagrams/quickStyle75.xml"/><Relationship Id="rId20" Type="http://schemas.openxmlformats.org/officeDocument/2006/relationships/diagramQuickStyle" Target="../diagrams/quickStyle70.xml"/><Relationship Id="rId41" Type="http://schemas.openxmlformats.org/officeDocument/2006/relationships/diagramQuickStyle" Target="../diagrams/quickStyle74.xml"/><Relationship Id="rId1" Type="http://schemas.openxmlformats.org/officeDocument/2006/relationships/slideLayout" Target="../slideLayouts/slideLayout17.xml"/><Relationship Id="rId6" Type="http://schemas.openxmlformats.org/officeDocument/2006/relationships/diagramData" Target="../diagrams/data68.xml"/><Relationship Id="rId15" Type="http://schemas.microsoft.com/office/2007/relationships/diagramDrawing" Target="../diagrams/drawing69.xml"/><Relationship Id="rId23" Type="http://schemas.openxmlformats.org/officeDocument/2006/relationships/image" Target="../media/image62.png"/><Relationship Id="rId28" Type="http://schemas.microsoft.com/office/2007/relationships/diagramDrawing" Target="../diagrams/drawing71.xml"/><Relationship Id="rId36" Type="http://schemas.openxmlformats.org/officeDocument/2006/relationships/diagramQuickStyle" Target="../diagrams/quickStyle73.xml"/><Relationship Id="rId49" Type="http://schemas.openxmlformats.org/officeDocument/2006/relationships/diagramData" Target="../diagrams/data7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diagramQuickStyle" Target="../diagrams/quickStyle79.xml"/><Relationship Id="rId26" Type="http://schemas.openxmlformats.org/officeDocument/2006/relationships/image" Target="../media/image67.png"/><Relationship Id="rId39" Type="http://schemas.openxmlformats.org/officeDocument/2006/relationships/diagramData" Target="../diagrams/data83.xml"/><Relationship Id="rId21" Type="http://schemas.openxmlformats.org/officeDocument/2006/relationships/diagramData" Target="../diagrams/data80.xml"/><Relationship Id="rId34" Type="http://schemas.openxmlformats.org/officeDocument/2006/relationships/diagramData" Target="../diagrams/data82.xml"/><Relationship Id="rId42" Type="http://schemas.openxmlformats.org/officeDocument/2006/relationships/diagramColors" Target="../diagrams/colors83.xml"/><Relationship Id="rId47" Type="http://schemas.openxmlformats.org/officeDocument/2006/relationships/diagramColors" Target="../diagrams/colors84.xml"/><Relationship Id="rId50" Type="http://schemas.openxmlformats.org/officeDocument/2006/relationships/diagramLayout" Target="../diagrams/layout85.xml"/><Relationship Id="rId55" Type="http://schemas.openxmlformats.org/officeDocument/2006/relationships/diagramLayout" Target="../diagrams/layout86.xml"/><Relationship Id="rId63" Type="http://schemas.microsoft.com/office/2007/relationships/diagramDrawing" Target="../diagrams/drawing87.xml"/><Relationship Id="rId7" Type="http://schemas.microsoft.com/office/2007/relationships/diagramDrawing" Target="../diagrams/drawing77.xml"/><Relationship Id="rId2" Type="http://schemas.openxmlformats.org/officeDocument/2006/relationships/notesSlide" Target="../notesSlides/notesSlide28.xml"/><Relationship Id="rId16" Type="http://schemas.openxmlformats.org/officeDocument/2006/relationships/diagramData" Target="../diagrams/data79.xml"/><Relationship Id="rId29" Type="http://schemas.openxmlformats.org/officeDocument/2006/relationships/diagramLayout" Target="../diagrams/layout81.xml"/><Relationship Id="rId11" Type="http://schemas.openxmlformats.org/officeDocument/2006/relationships/diagramColors" Target="../diagrams/colors78.xml"/><Relationship Id="rId24" Type="http://schemas.openxmlformats.org/officeDocument/2006/relationships/diagramColors" Target="../diagrams/colors80.xml"/><Relationship Id="rId32" Type="http://schemas.microsoft.com/office/2007/relationships/diagramDrawing" Target="../diagrams/drawing81.xml"/><Relationship Id="rId37" Type="http://schemas.openxmlformats.org/officeDocument/2006/relationships/diagramColors" Target="../diagrams/colors82.xml"/><Relationship Id="rId40" Type="http://schemas.openxmlformats.org/officeDocument/2006/relationships/diagramLayout" Target="../diagrams/layout83.xml"/><Relationship Id="rId45" Type="http://schemas.openxmlformats.org/officeDocument/2006/relationships/diagramLayout" Target="../diagrams/layout84.xml"/><Relationship Id="rId53" Type="http://schemas.microsoft.com/office/2007/relationships/diagramDrawing" Target="../diagrams/drawing85.xml"/><Relationship Id="rId58" Type="http://schemas.microsoft.com/office/2007/relationships/diagramDrawing" Target="../diagrams/drawing86.xml"/><Relationship Id="rId5" Type="http://schemas.openxmlformats.org/officeDocument/2006/relationships/diagramQuickStyle" Target="../diagrams/quickStyle77.xml"/><Relationship Id="rId61" Type="http://schemas.openxmlformats.org/officeDocument/2006/relationships/diagramQuickStyle" Target="../diagrams/quickStyle87.xml"/><Relationship Id="rId19" Type="http://schemas.openxmlformats.org/officeDocument/2006/relationships/diagramColors" Target="../diagrams/colors79.xml"/><Relationship Id="rId14" Type="http://schemas.openxmlformats.org/officeDocument/2006/relationships/image" Target="../media/image60.png"/><Relationship Id="rId22" Type="http://schemas.openxmlformats.org/officeDocument/2006/relationships/diagramLayout" Target="../diagrams/layout80.xml"/><Relationship Id="rId27" Type="http://schemas.openxmlformats.org/officeDocument/2006/relationships/image" Target="../media/image64.png"/><Relationship Id="rId30" Type="http://schemas.openxmlformats.org/officeDocument/2006/relationships/diagramQuickStyle" Target="../diagrams/quickStyle81.xml"/><Relationship Id="rId35" Type="http://schemas.openxmlformats.org/officeDocument/2006/relationships/diagramLayout" Target="../diagrams/layout82.xml"/><Relationship Id="rId43" Type="http://schemas.microsoft.com/office/2007/relationships/diagramDrawing" Target="../diagrams/drawing83.xml"/><Relationship Id="rId48" Type="http://schemas.microsoft.com/office/2007/relationships/diagramDrawing" Target="../diagrams/drawing84.xml"/><Relationship Id="rId56" Type="http://schemas.openxmlformats.org/officeDocument/2006/relationships/diagramQuickStyle" Target="../diagrams/quickStyle86.xml"/><Relationship Id="rId8" Type="http://schemas.openxmlformats.org/officeDocument/2006/relationships/diagramData" Target="../diagrams/data78.xml"/><Relationship Id="rId51" Type="http://schemas.openxmlformats.org/officeDocument/2006/relationships/diagramQuickStyle" Target="../diagrams/quickStyle85.xml"/><Relationship Id="rId3" Type="http://schemas.openxmlformats.org/officeDocument/2006/relationships/diagramData" Target="../diagrams/data77.xml"/><Relationship Id="rId12" Type="http://schemas.microsoft.com/office/2007/relationships/diagramDrawing" Target="../diagrams/drawing78.xml"/><Relationship Id="rId17" Type="http://schemas.openxmlformats.org/officeDocument/2006/relationships/diagramLayout" Target="../diagrams/layout79.xml"/><Relationship Id="rId25" Type="http://schemas.microsoft.com/office/2007/relationships/diagramDrawing" Target="../diagrams/drawing80.xml"/><Relationship Id="rId33" Type="http://schemas.openxmlformats.org/officeDocument/2006/relationships/image" Target="../media/image62.png"/><Relationship Id="rId38" Type="http://schemas.microsoft.com/office/2007/relationships/diagramDrawing" Target="../diagrams/drawing82.xml"/><Relationship Id="rId46" Type="http://schemas.openxmlformats.org/officeDocument/2006/relationships/diagramQuickStyle" Target="../diagrams/quickStyle84.xml"/><Relationship Id="rId59" Type="http://schemas.openxmlformats.org/officeDocument/2006/relationships/diagramData" Target="../diagrams/data87.xml"/><Relationship Id="rId20" Type="http://schemas.microsoft.com/office/2007/relationships/diagramDrawing" Target="../diagrams/drawing79.xml"/><Relationship Id="rId41" Type="http://schemas.openxmlformats.org/officeDocument/2006/relationships/diagramQuickStyle" Target="../diagrams/quickStyle83.xml"/><Relationship Id="rId54" Type="http://schemas.openxmlformats.org/officeDocument/2006/relationships/diagramData" Target="../diagrams/data86.xml"/><Relationship Id="rId62" Type="http://schemas.openxmlformats.org/officeDocument/2006/relationships/diagramColors" Target="../diagrams/colors87.xml"/><Relationship Id="rId1" Type="http://schemas.openxmlformats.org/officeDocument/2006/relationships/slideLayout" Target="../slideLayouts/slideLayout17.xml"/><Relationship Id="rId6" Type="http://schemas.openxmlformats.org/officeDocument/2006/relationships/diagramColors" Target="../diagrams/colors77.xml"/><Relationship Id="rId15" Type="http://schemas.openxmlformats.org/officeDocument/2006/relationships/image" Target="../media/image63.png"/><Relationship Id="rId23" Type="http://schemas.openxmlformats.org/officeDocument/2006/relationships/diagramQuickStyle" Target="../diagrams/quickStyle80.xml"/><Relationship Id="rId28" Type="http://schemas.openxmlformats.org/officeDocument/2006/relationships/diagramData" Target="../diagrams/data81.xml"/><Relationship Id="rId36" Type="http://schemas.openxmlformats.org/officeDocument/2006/relationships/diagramQuickStyle" Target="../diagrams/quickStyle82.xml"/><Relationship Id="rId49" Type="http://schemas.openxmlformats.org/officeDocument/2006/relationships/diagramData" Target="../diagrams/data85.xml"/><Relationship Id="rId57" Type="http://schemas.openxmlformats.org/officeDocument/2006/relationships/diagramColors" Target="../diagrams/colors86.xml"/><Relationship Id="rId10" Type="http://schemas.openxmlformats.org/officeDocument/2006/relationships/diagramQuickStyle" Target="../diagrams/quickStyle78.xml"/><Relationship Id="rId31" Type="http://schemas.openxmlformats.org/officeDocument/2006/relationships/diagramColors" Target="../diagrams/colors81.xml"/><Relationship Id="rId44" Type="http://schemas.openxmlformats.org/officeDocument/2006/relationships/diagramData" Target="../diagrams/data84.xml"/><Relationship Id="rId52" Type="http://schemas.openxmlformats.org/officeDocument/2006/relationships/diagramColors" Target="../diagrams/colors85.xml"/><Relationship Id="rId60" Type="http://schemas.openxmlformats.org/officeDocument/2006/relationships/diagramLayout" Target="../diagrams/layout87.xml"/><Relationship Id="rId4" Type="http://schemas.openxmlformats.org/officeDocument/2006/relationships/diagramLayout" Target="../diagrams/layout77.xml"/><Relationship Id="rId9" Type="http://schemas.openxmlformats.org/officeDocument/2006/relationships/diagramLayout" Target="../diagrams/layout7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3" Type="http://schemas.openxmlformats.org/officeDocument/2006/relationships/diagramColors" Target="../diagrams/colors89.xml"/><Relationship Id="rId18" Type="http://schemas.openxmlformats.org/officeDocument/2006/relationships/diagramColors" Target="../diagrams/colors90.xml"/><Relationship Id="rId26" Type="http://schemas.microsoft.com/office/2007/relationships/diagramDrawing" Target="../diagrams/drawing91.xml"/><Relationship Id="rId39" Type="http://schemas.openxmlformats.org/officeDocument/2006/relationships/diagramData" Target="../diagrams/data94.xml"/><Relationship Id="rId21" Type="http://schemas.openxmlformats.org/officeDocument/2006/relationships/image" Target="../media/image63.png"/><Relationship Id="rId34" Type="http://schemas.openxmlformats.org/officeDocument/2006/relationships/diagramLayout" Target="../diagrams/layout93.xml"/><Relationship Id="rId42" Type="http://schemas.openxmlformats.org/officeDocument/2006/relationships/diagramColors" Target="../diagrams/colors94.xml"/><Relationship Id="rId47" Type="http://schemas.openxmlformats.org/officeDocument/2006/relationships/diagramColors" Target="../diagrams/colors95.xml"/><Relationship Id="rId50" Type="http://schemas.openxmlformats.org/officeDocument/2006/relationships/diagramLayout" Target="../diagrams/layout96.xml"/><Relationship Id="rId55" Type="http://schemas.openxmlformats.org/officeDocument/2006/relationships/diagramLayout" Target="../diagrams/layout97.xml"/><Relationship Id="rId63" Type="http://schemas.microsoft.com/office/2007/relationships/diagramDrawing" Target="../diagrams/drawing98.xml"/><Relationship Id="rId7" Type="http://schemas.openxmlformats.org/officeDocument/2006/relationships/diagramQuickStyle" Target="../diagrams/quickStyle88.xml"/><Relationship Id="rId2" Type="http://schemas.openxmlformats.org/officeDocument/2006/relationships/notesSlide" Target="../notesSlides/notesSlide30.xml"/><Relationship Id="rId16" Type="http://schemas.openxmlformats.org/officeDocument/2006/relationships/diagramLayout" Target="../diagrams/layout90.xml"/><Relationship Id="rId29" Type="http://schemas.openxmlformats.org/officeDocument/2006/relationships/diagramQuickStyle" Target="../diagrams/quickStyle92.xml"/><Relationship Id="rId11" Type="http://schemas.openxmlformats.org/officeDocument/2006/relationships/diagramLayout" Target="../diagrams/layout89.xml"/><Relationship Id="rId24" Type="http://schemas.openxmlformats.org/officeDocument/2006/relationships/diagramQuickStyle" Target="../diagrams/quickStyle91.xml"/><Relationship Id="rId32" Type="http://schemas.openxmlformats.org/officeDocument/2006/relationships/image" Target="../media/image67.png"/><Relationship Id="rId37" Type="http://schemas.microsoft.com/office/2007/relationships/diagramDrawing" Target="../diagrams/drawing93.xml"/><Relationship Id="rId40" Type="http://schemas.openxmlformats.org/officeDocument/2006/relationships/diagramLayout" Target="../diagrams/layout94.xml"/><Relationship Id="rId45" Type="http://schemas.openxmlformats.org/officeDocument/2006/relationships/diagramLayout" Target="../diagrams/layout95.xml"/><Relationship Id="rId53" Type="http://schemas.microsoft.com/office/2007/relationships/diagramDrawing" Target="../diagrams/drawing96.xml"/><Relationship Id="rId58" Type="http://schemas.microsoft.com/office/2007/relationships/diagramDrawing" Target="../diagrams/drawing97.xml"/><Relationship Id="rId5" Type="http://schemas.openxmlformats.org/officeDocument/2006/relationships/diagramData" Target="../diagrams/data88.xml"/><Relationship Id="rId61" Type="http://schemas.openxmlformats.org/officeDocument/2006/relationships/diagramQuickStyle" Target="../diagrams/quickStyle98.xml"/><Relationship Id="rId19" Type="http://schemas.microsoft.com/office/2007/relationships/diagramDrawing" Target="../diagrams/drawing90.xml"/><Relationship Id="rId14" Type="http://schemas.microsoft.com/office/2007/relationships/diagramDrawing" Target="../diagrams/drawing89.xml"/><Relationship Id="rId22" Type="http://schemas.openxmlformats.org/officeDocument/2006/relationships/diagramData" Target="../diagrams/data91.xml"/><Relationship Id="rId27" Type="http://schemas.openxmlformats.org/officeDocument/2006/relationships/diagramData" Target="../diagrams/data92.xml"/><Relationship Id="rId30" Type="http://schemas.openxmlformats.org/officeDocument/2006/relationships/diagramColors" Target="../diagrams/colors92.xml"/><Relationship Id="rId35" Type="http://schemas.openxmlformats.org/officeDocument/2006/relationships/diagramQuickStyle" Target="../diagrams/quickStyle93.xml"/><Relationship Id="rId43" Type="http://schemas.microsoft.com/office/2007/relationships/diagramDrawing" Target="../diagrams/drawing94.xml"/><Relationship Id="rId48" Type="http://schemas.microsoft.com/office/2007/relationships/diagramDrawing" Target="../diagrams/drawing95.xml"/><Relationship Id="rId56" Type="http://schemas.openxmlformats.org/officeDocument/2006/relationships/diagramQuickStyle" Target="../diagrams/quickStyle97.xml"/><Relationship Id="rId8" Type="http://schemas.openxmlformats.org/officeDocument/2006/relationships/diagramColors" Target="../diagrams/colors88.xml"/><Relationship Id="rId51" Type="http://schemas.openxmlformats.org/officeDocument/2006/relationships/diagramQuickStyle" Target="../diagrams/quickStyle96.xml"/><Relationship Id="rId3" Type="http://schemas.openxmlformats.org/officeDocument/2006/relationships/image" Target="../media/image64.png"/><Relationship Id="rId12" Type="http://schemas.openxmlformats.org/officeDocument/2006/relationships/diagramQuickStyle" Target="../diagrams/quickStyle89.xml"/><Relationship Id="rId17" Type="http://schemas.openxmlformats.org/officeDocument/2006/relationships/diagramQuickStyle" Target="../diagrams/quickStyle90.xml"/><Relationship Id="rId25" Type="http://schemas.openxmlformats.org/officeDocument/2006/relationships/diagramColors" Target="../diagrams/colors91.xml"/><Relationship Id="rId33" Type="http://schemas.openxmlformats.org/officeDocument/2006/relationships/diagramData" Target="../diagrams/data93.xml"/><Relationship Id="rId38" Type="http://schemas.openxmlformats.org/officeDocument/2006/relationships/image" Target="../media/image62.png"/><Relationship Id="rId46" Type="http://schemas.openxmlformats.org/officeDocument/2006/relationships/diagramQuickStyle" Target="../diagrams/quickStyle95.xml"/><Relationship Id="rId59" Type="http://schemas.openxmlformats.org/officeDocument/2006/relationships/diagramData" Target="../diagrams/data98.xml"/><Relationship Id="rId20" Type="http://schemas.openxmlformats.org/officeDocument/2006/relationships/image" Target="../media/image60.png"/><Relationship Id="rId41" Type="http://schemas.openxmlformats.org/officeDocument/2006/relationships/diagramQuickStyle" Target="../diagrams/quickStyle94.xml"/><Relationship Id="rId54" Type="http://schemas.openxmlformats.org/officeDocument/2006/relationships/diagramData" Target="../diagrams/data97.xml"/><Relationship Id="rId62" Type="http://schemas.openxmlformats.org/officeDocument/2006/relationships/diagramColors" Target="../diagrams/colors98.xml"/><Relationship Id="rId1" Type="http://schemas.openxmlformats.org/officeDocument/2006/relationships/slideLayout" Target="../slideLayouts/slideLayout23.xml"/><Relationship Id="rId6" Type="http://schemas.openxmlformats.org/officeDocument/2006/relationships/diagramLayout" Target="../diagrams/layout88.xml"/><Relationship Id="rId15" Type="http://schemas.openxmlformats.org/officeDocument/2006/relationships/diagramData" Target="../diagrams/data90.xml"/><Relationship Id="rId23" Type="http://schemas.openxmlformats.org/officeDocument/2006/relationships/diagramLayout" Target="../diagrams/layout91.xml"/><Relationship Id="rId28" Type="http://schemas.openxmlformats.org/officeDocument/2006/relationships/diagramLayout" Target="../diagrams/layout92.xml"/><Relationship Id="rId36" Type="http://schemas.openxmlformats.org/officeDocument/2006/relationships/diagramColors" Target="../diagrams/colors93.xml"/><Relationship Id="rId49" Type="http://schemas.openxmlformats.org/officeDocument/2006/relationships/diagramData" Target="../diagrams/data96.xml"/><Relationship Id="rId57" Type="http://schemas.openxmlformats.org/officeDocument/2006/relationships/diagramColors" Target="../diagrams/colors97.xml"/><Relationship Id="rId10" Type="http://schemas.openxmlformats.org/officeDocument/2006/relationships/diagramData" Target="../diagrams/data89.xml"/><Relationship Id="rId31" Type="http://schemas.microsoft.com/office/2007/relationships/diagramDrawing" Target="../diagrams/drawing92.xml"/><Relationship Id="rId44" Type="http://schemas.openxmlformats.org/officeDocument/2006/relationships/diagramData" Target="../diagrams/data95.xml"/><Relationship Id="rId52" Type="http://schemas.openxmlformats.org/officeDocument/2006/relationships/diagramColors" Target="../diagrams/colors96.xml"/><Relationship Id="rId60" Type="http://schemas.openxmlformats.org/officeDocument/2006/relationships/diagramLayout" Target="../diagrams/layout98.xml"/><Relationship Id="rId4" Type="http://schemas.openxmlformats.org/officeDocument/2006/relationships/image" Target="../media/image66.png"/><Relationship Id="rId9" Type="http://schemas.microsoft.com/office/2007/relationships/diagramDrawing" Target="../diagrams/drawing8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3" Type="http://schemas.openxmlformats.org/officeDocument/2006/relationships/diagramColors" Target="../diagrams/colors100.xml"/><Relationship Id="rId18" Type="http://schemas.openxmlformats.org/officeDocument/2006/relationships/diagramColors" Target="../diagrams/colors101.xml"/><Relationship Id="rId26" Type="http://schemas.microsoft.com/office/2007/relationships/diagramDrawing" Target="../diagrams/drawing102.xml"/><Relationship Id="rId39" Type="http://schemas.openxmlformats.org/officeDocument/2006/relationships/diagramData" Target="../diagrams/data105.xml"/><Relationship Id="rId21" Type="http://schemas.openxmlformats.org/officeDocument/2006/relationships/image" Target="../media/image63.png"/><Relationship Id="rId34" Type="http://schemas.openxmlformats.org/officeDocument/2006/relationships/diagramLayout" Target="../diagrams/layout104.xml"/><Relationship Id="rId42" Type="http://schemas.openxmlformats.org/officeDocument/2006/relationships/diagramColors" Target="../diagrams/colors105.xml"/><Relationship Id="rId47" Type="http://schemas.openxmlformats.org/officeDocument/2006/relationships/diagramColors" Target="../diagrams/colors106.xml"/><Relationship Id="rId50" Type="http://schemas.openxmlformats.org/officeDocument/2006/relationships/diagramData" Target="../diagrams/data107.xml"/><Relationship Id="rId55" Type="http://schemas.openxmlformats.org/officeDocument/2006/relationships/diagramData" Target="../diagrams/data108.xml"/><Relationship Id="rId7" Type="http://schemas.openxmlformats.org/officeDocument/2006/relationships/diagramQuickStyle" Target="../diagrams/quickStyle99.xml"/><Relationship Id="rId2" Type="http://schemas.openxmlformats.org/officeDocument/2006/relationships/notesSlide" Target="../notesSlides/notesSlide32.xml"/><Relationship Id="rId16" Type="http://schemas.openxmlformats.org/officeDocument/2006/relationships/diagramLayout" Target="../diagrams/layout101.xml"/><Relationship Id="rId29" Type="http://schemas.openxmlformats.org/officeDocument/2006/relationships/diagramQuickStyle" Target="../diagrams/quickStyle103.xml"/><Relationship Id="rId11" Type="http://schemas.openxmlformats.org/officeDocument/2006/relationships/diagramLayout" Target="../diagrams/layout100.xml"/><Relationship Id="rId24" Type="http://schemas.openxmlformats.org/officeDocument/2006/relationships/diagramQuickStyle" Target="../diagrams/quickStyle102.xml"/><Relationship Id="rId32" Type="http://schemas.openxmlformats.org/officeDocument/2006/relationships/image" Target="../media/image67.png"/><Relationship Id="rId37" Type="http://schemas.microsoft.com/office/2007/relationships/diagramDrawing" Target="../diagrams/drawing104.xml"/><Relationship Id="rId40" Type="http://schemas.openxmlformats.org/officeDocument/2006/relationships/diagramLayout" Target="../diagrams/layout105.xml"/><Relationship Id="rId45" Type="http://schemas.openxmlformats.org/officeDocument/2006/relationships/diagramLayout" Target="../diagrams/layout106.xml"/><Relationship Id="rId53" Type="http://schemas.openxmlformats.org/officeDocument/2006/relationships/diagramColors" Target="../diagrams/colors107.xml"/><Relationship Id="rId58" Type="http://schemas.openxmlformats.org/officeDocument/2006/relationships/diagramColors" Target="../diagrams/colors108.xml"/><Relationship Id="rId5" Type="http://schemas.openxmlformats.org/officeDocument/2006/relationships/diagramData" Target="../diagrams/data99.xml"/><Relationship Id="rId19" Type="http://schemas.microsoft.com/office/2007/relationships/diagramDrawing" Target="../diagrams/drawing101.xml"/><Relationship Id="rId4" Type="http://schemas.openxmlformats.org/officeDocument/2006/relationships/image" Target="../media/image66.png"/><Relationship Id="rId9" Type="http://schemas.microsoft.com/office/2007/relationships/diagramDrawing" Target="../diagrams/drawing99.xml"/><Relationship Id="rId14" Type="http://schemas.microsoft.com/office/2007/relationships/diagramDrawing" Target="../diagrams/drawing100.xml"/><Relationship Id="rId22" Type="http://schemas.openxmlformats.org/officeDocument/2006/relationships/diagramData" Target="../diagrams/data102.xml"/><Relationship Id="rId27" Type="http://schemas.openxmlformats.org/officeDocument/2006/relationships/diagramData" Target="../diagrams/data103.xml"/><Relationship Id="rId30" Type="http://schemas.openxmlformats.org/officeDocument/2006/relationships/diagramColors" Target="../diagrams/colors103.xml"/><Relationship Id="rId35" Type="http://schemas.openxmlformats.org/officeDocument/2006/relationships/diagramQuickStyle" Target="../diagrams/quickStyle104.xml"/><Relationship Id="rId43" Type="http://schemas.microsoft.com/office/2007/relationships/diagramDrawing" Target="../diagrams/drawing105.xml"/><Relationship Id="rId48" Type="http://schemas.microsoft.com/office/2007/relationships/diagramDrawing" Target="../diagrams/drawing106.xml"/><Relationship Id="rId56" Type="http://schemas.openxmlformats.org/officeDocument/2006/relationships/diagramLayout" Target="../diagrams/layout108.xml"/><Relationship Id="rId8" Type="http://schemas.openxmlformats.org/officeDocument/2006/relationships/diagramColors" Target="../diagrams/colors99.xml"/><Relationship Id="rId51" Type="http://schemas.openxmlformats.org/officeDocument/2006/relationships/diagramLayout" Target="../diagrams/layout107.xml"/><Relationship Id="rId3" Type="http://schemas.openxmlformats.org/officeDocument/2006/relationships/image" Target="../media/image64.png"/><Relationship Id="rId12" Type="http://schemas.openxmlformats.org/officeDocument/2006/relationships/diagramQuickStyle" Target="../diagrams/quickStyle100.xml"/><Relationship Id="rId17" Type="http://schemas.openxmlformats.org/officeDocument/2006/relationships/diagramQuickStyle" Target="../diagrams/quickStyle101.xml"/><Relationship Id="rId25" Type="http://schemas.openxmlformats.org/officeDocument/2006/relationships/diagramColors" Target="../diagrams/colors102.xml"/><Relationship Id="rId33" Type="http://schemas.openxmlformats.org/officeDocument/2006/relationships/diagramData" Target="../diagrams/data104.xml"/><Relationship Id="rId38" Type="http://schemas.openxmlformats.org/officeDocument/2006/relationships/image" Target="../media/image62.png"/><Relationship Id="rId46" Type="http://schemas.openxmlformats.org/officeDocument/2006/relationships/diagramQuickStyle" Target="../diagrams/quickStyle106.xml"/><Relationship Id="rId59" Type="http://schemas.microsoft.com/office/2007/relationships/diagramDrawing" Target="../diagrams/drawing108.xml"/><Relationship Id="rId20" Type="http://schemas.openxmlformats.org/officeDocument/2006/relationships/image" Target="../media/image60.png"/><Relationship Id="rId41" Type="http://schemas.openxmlformats.org/officeDocument/2006/relationships/diagramQuickStyle" Target="../diagrams/quickStyle105.xml"/><Relationship Id="rId54" Type="http://schemas.microsoft.com/office/2007/relationships/diagramDrawing" Target="../diagrams/drawing107.xml"/><Relationship Id="rId1" Type="http://schemas.openxmlformats.org/officeDocument/2006/relationships/slideLayout" Target="../slideLayouts/slideLayout23.xml"/><Relationship Id="rId6" Type="http://schemas.openxmlformats.org/officeDocument/2006/relationships/diagramLayout" Target="../diagrams/layout99.xml"/><Relationship Id="rId15" Type="http://schemas.openxmlformats.org/officeDocument/2006/relationships/diagramData" Target="../diagrams/data101.xml"/><Relationship Id="rId23" Type="http://schemas.openxmlformats.org/officeDocument/2006/relationships/diagramLayout" Target="../diagrams/layout102.xml"/><Relationship Id="rId28" Type="http://schemas.openxmlformats.org/officeDocument/2006/relationships/diagramLayout" Target="../diagrams/layout103.xml"/><Relationship Id="rId36" Type="http://schemas.openxmlformats.org/officeDocument/2006/relationships/diagramColors" Target="../diagrams/colors104.xml"/><Relationship Id="rId49" Type="http://schemas.openxmlformats.org/officeDocument/2006/relationships/image" Target="../media/image74.jpg"/><Relationship Id="rId57" Type="http://schemas.openxmlformats.org/officeDocument/2006/relationships/diagramQuickStyle" Target="../diagrams/quickStyle108.xml"/><Relationship Id="rId10" Type="http://schemas.openxmlformats.org/officeDocument/2006/relationships/diagramData" Target="../diagrams/data100.xml"/><Relationship Id="rId31" Type="http://schemas.microsoft.com/office/2007/relationships/diagramDrawing" Target="../diagrams/drawing103.xml"/><Relationship Id="rId44" Type="http://schemas.openxmlformats.org/officeDocument/2006/relationships/diagramData" Target="../diagrams/data106.xml"/><Relationship Id="rId52" Type="http://schemas.openxmlformats.org/officeDocument/2006/relationships/diagramQuickStyle" Target="../diagrams/quickStyle10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3" Type="http://schemas.openxmlformats.org/officeDocument/2006/relationships/diagramData" Target="../diagrams/data111.xml"/><Relationship Id="rId18" Type="http://schemas.openxmlformats.org/officeDocument/2006/relationships/image" Target="../media/image64.png"/><Relationship Id="rId26" Type="http://schemas.openxmlformats.org/officeDocument/2006/relationships/diagramLayout" Target="../diagrams/layout112.xml"/><Relationship Id="rId39" Type="http://schemas.microsoft.com/office/2007/relationships/diagramDrawing" Target="../diagrams/drawing114.xml"/><Relationship Id="rId21" Type="http://schemas.openxmlformats.org/officeDocument/2006/relationships/image" Target="../media/image67.png"/><Relationship Id="rId34" Type="http://schemas.microsoft.com/office/2007/relationships/diagramDrawing" Target="../diagrams/drawing113.xml"/><Relationship Id="rId7" Type="http://schemas.microsoft.com/office/2007/relationships/diagramDrawing" Target="../diagrams/drawing109.xml"/><Relationship Id="rId12" Type="http://schemas.microsoft.com/office/2007/relationships/diagramDrawing" Target="../diagrams/drawing110.xml"/><Relationship Id="rId17" Type="http://schemas.microsoft.com/office/2007/relationships/diagramDrawing" Target="../diagrams/drawing111.xml"/><Relationship Id="rId25" Type="http://schemas.openxmlformats.org/officeDocument/2006/relationships/diagramData" Target="../diagrams/data112.xml"/><Relationship Id="rId33" Type="http://schemas.openxmlformats.org/officeDocument/2006/relationships/diagramColors" Target="../diagrams/colors113.xml"/><Relationship Id="rId38" Type="http://schemas.openxmlformats.org/officeDocument/2006/relationships/diagramColors" Target="../diagrams/colors114.xml"/><Relationship Id="rId2" Type="http://schemas.openxmlformats.org/officeDocument/2006/relationships/notesSlide" Target="../notesSlides/notesSlide34.xml"/><Relationship Id="rId16" Type="http://schemas.openxmlformats.org/officeDocument/2006/relationships/diagramColors" Target="../diagrams/colors111.xml"/><Relationship Id="rId20" Type="http://schemas.openxmlformats.org/officeDocument/2006/relationships/image" Target="../media/image60.png"/><Relationship Id="rId29" Type="http://schemas.microsoft.com/office/2007/relationships/diagramDrawing" Target="../diagrams/drawing112.xml"/><Relationship Id="rId1" Type="http://schemas.openxmlformats.org/officeDocument/2006/relationships/slideLayout" Target="../slideLayouts/slideLayout17.xml"/><Relationship Id="rId6" Type="http://schemas.openxmlformats.org/officeDocument/2006/relationships/diagramColors" Target="../diagrams/colors109.xml"/><Relationship Id="rId11" Type="http://schemas.openxmlformats.org/officeDocument/2006/relationships/diagramColors" Target="../diagrams/colors110.xml"/><Relationship Id="rId24" Type="http://schemas.openxmlformats.org/officeDocument/2006/relationships/image" Target="../media/image74.jpg"/><Relationship Id="rId32" Type="http://schemas.openxmlformats.org/officeDocument/2006/relationships/diagramQuickStyle" Target="../diagrams/quickStyle113.xml"/><Relationship Id="rId37" Type="http://schemas.openxmlformats.org/officeDocument/2006/relationships/diagramQuickStyle" Target="../diagrams/quickStyle114.xml"/><Relationship Id="rId5" Type="http://schemas.openxmlformats.org/officeDocument/2006/relationships/diagramQuickStyle" Target="../diagrams/quickStyle109.xml"/><Relationship Id="rId15" Type="http://schemas.openxmlformats.org/officeDocument/2006/relationships/diagramQuickStyle" Target="../diagrams/quickStyle111.xml"/><Relationship Id="rId23" Type="http://schemas.openxmlformats.org/officeDocument/2006/relationships/image" Target="../media/image62.png"/><Relationship Id="rId28" Type="http://schemas.openxmlformats.org/officeDocument/2006/relationships/diagramColors" Target="../diagrams/colors112.xml"/><Relationship Id="rId36" Type="http://schemas.openxmlformats.org/officeDocument/2006/relationships/diagramLayout" Target="../diagrams/layout114.xml"/><Relationship Id="rId10" Type="http://schemas.openxmlformats.org/officeDocument/2006/relationships/diagramQuickStyle" Target="../diagrams/quickStyle110.xml"/><Relationship Id="rId19" Type="http://schemas.openxmlformats.org/officeDocument/2006/relationships/image" Target="../media/image63.png"/><Relationship Id="rId31" Type="http://schemas.openxmlformats.org/officeDocument/2006/relationships/diagramLayout" Target="../diagrams/layout113.xml"/><Relationship Id="rId4" Type="http://schemas.openxmlformats.org/officeDocument/2006/relationships/diagramLayout" Target="../diagrams/layout109.xml"/><Relationship Id="rId9" Type="http://schemas.openxmlformats.org/officeDocument/2006/relationships/diagramLayout" Target="../diagrams/layout110.xml"/><Relationship Id="rId14" Type="http://schemas.openxmlformats.org/officeDocument/2006/relationships/diagramLayout" Target="../diagrams/layout111.xml"/><Relationship Id="rId22" Type="http://schemas.openxmlformats.org/officeDocument/2006/relationships/image" Target="../media/image66.png"/><Relationship Id="rId27" Type="http://schemas.openxmlformats.org/officeDocument/2006/relationships/diagramQuickStyle" Target="../diagrams/quickStyle112.xml"/><Relationship Id="rId30" Type="http://schemas.openxmlformats.org/officeDocument/2006/relationships/diagramData" Target="../diagrams/data113.xml"/><Relationship Id="rId35" Type="http://schemas.openxmlformats.org/officeDocument/2006/relationships/diagramData" Target="../diagrams/data114.xml"/><Relationship Id="rId8" Type="http://schemas.openxmlformats.org/officeDocument/2006/relationships/diagramData" Target="../diagrams/data110.xml"/><Relationship Id="rId3" Type="http://schemas.openxmlformats.org/officeDocument/2006/relationships/diagramData" Target="../diagrams/data109.xml"/></Relationships>
</file>

<file path=ppt/slides/_rels/slide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xml"/><Relationship Id="rId1" Type="http://schemas.openxmlformats.org/officeDocument/2006/relationships/slideLayout" Target="../slideLayouts/slideLayout221.xml"/><Relationship Id="rId4" Type="http://schemas.openxmlformats.org/officeDocument/2006/relationships/image" Target="../media/image50.emf"/></Relationships>
</file>

<file path=ppt/slides/_rels/slide40.xml.rels><?xml version="1.0" encoding="UTF-8" standalone="yes"?>
<Relationships xmlns="http://schemas.openxmlformats.org/package/2006/relationships"><Relationship Id="rId13" Type="http://schemas.openxmlformats.org/officeDocument/2006/relationships/diagramData" Target="../diagrams/data117.xml"/><Relationship Id="rId18" Type="http://schemas.openxmlformats.org/officeDocument/2006/relationships/image" Target="../media/image64.png"/><Relationship Id="rId26" Type="http://schemas.openxmlformats.org/officeDocument/2006/relationships/diagramLayout" Target="../diagrams/layout118.xml"/><Relationship Id="rId39" Type="http://schemas.microsoft.com/office/2007/relationships/diagramDrawing" Target="../diagrams/drawing120.xml"/><Relationship Id="rId21" Type="http://schemas.openxmlformats.org/officeDocument/2006/relationships/image" Target="../media/image67.png"/><Relationship Id="rId34" Type="http://schemas.microsoft.com/office/2007/relationships/diagramDrawing" Target="../diagrams/drawing119.xml"/><Relationship Id="rId7" Type="http://schemas.microsoft.com/office/2007/relationships/diagramDrawing" Target="../diagrams/drawing115.xml"/><Relationship Id="rId12" Type="http://schemas.microsoft.com/office/2007/relationships/diagramDrawing" Target="../diagrams/drawing116.xml"/><Relationship Id="rId17" Type="http://schemas.microsoft.com/office/2007/relationships/diagramDrawing" Target="../diagrams/drawing117.xml"/><Relationship Id="rId25" Type="http://schemas.openxmlformats.org/officeDocument/2006/relationships/diagramData" Target="../diagrams/data118.xml"/><Relationship Id="rId33" Type="http://schemas.openxmlformats.org/officeDocument/2006/relationships/diagramColors" Target="../diagrams/colors119.xml"/><Relationship Id="rId38" Type="http://schemas.openxmlformats.org/officeDocument/2006/relationships/diagramColors" Target="../diagrams/colors120.xml"/><Relationship Id="rId2" Type="http://schemas.openxmlformats.org/officeDocument/2006/relationships/notesSlide" Target="../notesSlides/notesSlide35.xml"/><Relationship Id="rId16" Type="http://schemas.openxmlformats.org/officeDocument/2006/relationships/diagramColors" Target="../diagrams/colors117.xml"/><Relationship Id="rId20" Type="http://schemas.openxmlformats.org/officeDocument/2006/relationships/image" Target="../media/image60.png"/><Relationship Id="rId29" Type="http://schemas.microsoft.com/office/2007/relationships/diagramDrawing" Target="../diagrams/drawing118.xml"/><Relationship Id="rId1" Type="http://schemas.openxmlformats.org/officeDocument/2006/relationships/slideLayout" Target="../slideLayouts/slideLayout17.xml"/><Relationship Id="rId6" Type="http://schemas.openxmlformats.org/officeDocument/2006/relationships/diagramColors" Target="../diagrams/colors115.xml"/><Relationship Id="rId11" Type="http://schemas.openxmlformats.org/officeDocument/2006/relationships/diagramColors" Target="../diagrams/colors116.xml"/><Relationship Id="rId24" Type="http://schemas.openxmlformats.org/officeDocument/2006/relationships/image" Target="../media/image74.jpg"/><Relationship Id="rId32" Type="http://schemas.openxmlformats.org/officeDocument/2006/relationships/diagramQuickStyle" Target="../diagrams/quickStyle119.xml"/><Relationship Id="rId37" Type="http://schemas.openxmlformats.org/officeDocument/2006/relationships/diagramQuickStyle" Target="../diagrams/quickStyle120.xml"/><Relationship Id="rId5" Type="http://schemas.openxmlformats.org/officeDocument/2006/relationships/diagramQuickStyle" Target="../diagrams/quickStyle115.xml"/><Relationship Id="rId15" Type="http://schemas.openxmlformats.org/officeDocument/2006/relationships/diagramQuickStyle" Target="../diagrams/quickStyle117.xml"/><Relationship Id="rId23" Type="http://schemas.openxmlformats.org/officeDocument/2006/relationships/image" Target="../media/image62.png"/><Relationship Id="rId28" Type="http://schemas.openxmlformats.org/officeDocument/2006/relationships/diagramColors" Target="../diagrams/colors118.xml"/><Relationship Id="rId36" Type="http://schemas.openxmlformats.org/officeDocument/2006/relationships/diagramLayout" Target="../diagrams/layout120.xml"/><Relationship Id="rId10" Type="http://schemas.openxmlformats.org/officeDocument/2006/relationships/diagramQuickStyle" Target="../diagrams/quickStyle116.xml"/><Relationship Id="rId19" Type="http://schemas.openxmlformats.org/officeDocument/2006/relationships/image" Target="../media/image63.png"/><Relationship Id="rId31" Type="http://schemas.openxmlformats.org/officeDocument/2006/relationships/diagramLayout" Target="../diagrams/layout119.xml"/><Relationship Id="rId4" Type="http://schemas.openxmlformats.org/officeDocument/2006/relationships/diagramLayout" Target="../diagrams/layout115.xml"/><Relationship Id="rId9" Type="http://schemas.openxmlformats.org/officeDocument/2006/relationships/diagramLayout" Target="../diagrams/layout116.xml"/><Relationship Id="rId14" Type="http://schemas.openxmlformats.org/officeDocument/2006/relationships/diagramLayout" Target="../diagrams/layout117.xml"/><Relationship Id="rId22" Type="http://schemas.openxmlformats.org/officeDocument/2006/relationships/image" Target="../media/image66.png"/><Relationship Id="rId27" Type="http://schemas.openxmlformats.org/officeDocument/2006/relationships/diagramQuickStyle" Target="../diagrams/quickStyle118.xml"/><Relationship Id="rId30" Type="http://schemas.openxmlformats.org/officeDocument/2006/relationships/diagramData" Target="../diagrams/data119.xml"/><Relationship Id="rId35" Type="http://schemas.openxmlformats.org/officeDocument/2006/relationships/diagramData" Target="../diagrams/data120.xml"/><Relationship Id="rId8" Type="http://schemas.openxmlformats.org/officeDocument/2006/relationships/diagramData" Target="../diagrams/data116.xml"/><Relationship Id="rId3" Type="http://schemas.openxmlformats.org/officeDocument/2006/relationships/diagramData" Target="../diagrams/data1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github.com/AzureAD"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3" Type="http://schemas.openxmlformats.org/officeDocument/2006/relationships/diagramData" Target="../diagrams/data123.xml"/><Relationship Id="rId18" Type="http://schemas.openxmlformats.org/officeDocument/2006/relationships/image" Target="../media/image64.png"/><Relationship Id="rId26" Type="http://schemas.openxmlformats.org/officeDocument/2006/relationships/diagramLayout" Target="../diagrams/layout124.xml"/><Relationship Id="rId39" Type="http://schemas.microsoft.com/office/2007/relationships/diagramDrawing" Target="../diagrams/drawing126.xml"/><Relationship Id="rId21" Type="http://schemas.openxmlformats.org/officeDocument/2006/relationships/image" Target="../media/image67.png"/><Relationship Id="rId34" Type="http://schemas.microsoft.com/office/2007/relationships/diagramDrawing" Target="../diagrams/drawing125.xml"/><Relationship Id="rId7" Type="http://schemas.microsoft.com/office/2007/relationships/diagramDrawing" Target="../diagrams/drawing121.xml"/><Relationship Id="rId12" Type="http://schemas.microsoft.com/office/2007/relationships/diagramDrawing" Target="../diagrams/drawing122.xml"/><Relationship Id="rId17" Type="http://schemas.microsoft.com/office/2007/relationships/diagramDrawing" Target="../diagrams/drawing123.xml"/><Relationship Id="rId25" Type="http://schemas.openxmlformats.org/officeDocument/2006/relationships/diagramData" Target="../diagrams/data124.xml"/><Relationship Id="rId33" Type="http://schemas.openxmlformats.org/officeDocument/2006/relationships/diagramColors" Target="../diagrams/colors125.xml"/><Relationship Id="rId38" Type="http://schemas.openxmlformats.org/officeDocument/2006/relationships/diagramColors" Target="../diagrams/colors126.xml"/><Relationship Id="rId2" Type="http://schemas.openxmlformats.org/officeDocument/2006/relationships/notesSlide" Target="../notesSlides/notesSlide41.xml"/><Relationship Id="rId16" Type="http://schemas.openxmlformats.org/officeDocument/2006/relationships/diagramColors" Target="../diagrams/colors123.xml"/><Relationship Id="rId20" Type="http://schemas.openxmlformats.org/officeDocument/2006/relationships/image" Target="../media/image60.png"/><Relationship Id="rId29" Type="http://schemas.microsoft.com/office/2007/relationships/diagramDrawing" Target="../diagrams/drawing124.xml"/><Relationship Id="rId1" Type="http://schemas.openxmlformats.org/officeDocument/2006/relationships/slideLayout" Target="../slideLayouts/slideLayout17.xml"/><Relationship Id="rId6" Type="http://schemas.openxmlformats.org/officeDocument/2006/relationships/diagramColors" Target="../diagrams/colors121.xml"/><Relationship Id="rId11" Type="http://schemas.openxmlformats.org/officeDocument/2006/relationships/diagramColors" Target="../diagrams/colors122.xml"/><Relationship Id="rId24" Type="http://schemas.openxmlformats.org/officeDocument/2006/relationships/image" Target="../media/image74.jpg"/><Relationship Id="rId32" Type="http://schemas.openxmlformats.org/officeDocument/2006/relationships/diagramQuickStyle" Target="../diagrams/quickStyle125.xml"/><Relationship Id="rId37" Type="http://schemas.openxmlformats.org/officeDocument/2006/relationships/diagramQuickStyle" Target="../diagrams/quickStyle126.xml"/><Relationship Id="rId5" Type="http://schemas.openxmlformats.org/officeDocument/2006/relationships/diagramQuickStyle" Target="../diagrams/quickStyle121.xml"/><Relationship Id="rId15" Type="http://schemas.openxmlformats.org/officeDocument/2006/relationships/diagramQuickStyle" Target="../diagrams/quickStyle123.xml"/><Relationship Id="rId23" Type="http://schemas.openxmlformats.org/officeDocument/2006/relationships/image" Target="../media/image62.png"/><Relationship Id="rId28" Type="http://schemas.openxmlformats.org/officeDocument/2006/relationships/diagramColors" Target="../diagrams/colors124.xml"/><Relationship Id="rId36" Type="http://schemas.openxmlformats.org/officeDocument/2006/relationships/diagramLayout" Target="../diagrams/layout126.xml"/><Relationship Id="rId10" Type="http://schemas.openxmlformats.org/officeDocument/2006/relationships/diagramQuickStyle" Target="../diagrams/quickStyle122.xml"/><Relationship Id="rId19" Type="http://schemas.openxmlformats.org/officeDocument/2006/relationships/image" Target="../media/image63.png"/><Relationship Id="rId31" Type="http://schemas.openxmlformats.org/officeDocument/2006/relationships/diagramLayout" Target="../diagrams/layout125.xml"/><Relationship Id="rId4" Type="http://schemas.openxmlformats.org/officeDocument/2006/relationships/diagramLayout" Target="../diagrams/layout121.xml"/><Relationship Id="rId9" Type="http://schemas.openxmlformats.org/officeDocument/2006/relationships/diagramLayout" Target="../diagrams/layout122.xml"/><Relationship Id="rId14" Type="http://schemas.openxmlformats.org/officeDocument/2006/relationships/diagramLayout" Target="../diagrams/layout123.xml"/><Relationship Id="rId22" Type="http://schemas.openxmlformats.org/officeDocument/2006/relationships/image" Target="../media/image66.png"/><Relationship Id="rId27" Type="http://schemas.openxmlformats.org/officeDocument/2006/relationships/diagramQuickStyle" Target="../diagrams/quickStyle124.xml"/><Relationship Id="rId30" Type="http://schemas.openxmlformats.org/officeDocument/2006/relationships/diagramData" Target="../diagrams/data125.xml"/><Relationship Id="rId35" Type="http://schemas.openxmlformats.org/officeDocument/2006/relationships/diagramData" Target="../diagrams/data126.xml"/><Relationship Id="rId8" Type="http://schemas.openxmlformats.org/officeDocument/2006/relationships/diagramData" Target="../diagrams/data122.xml"/><Relationship Id="rId3" Type="http://schemas.openxmlformats.org/officeDocument/2006/relationships/diagramData" Target="../diagrams/data1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62.png"/><Relationship Id="rId3" Type="http://schemas.openxmlformats.org/officeDocument/2006/relationships/slideLayout" Target="../slideLayouts/slideLayout221.xml"/><Relationship Id="rId21" Type="http://schemas.openxmlformats.org/officeDocument/2006/relationships/image" Target="../media/image65.png"/><Relationship Id="rId7" Type="http://schemas.openxmlformats.org/officeDocument/2006/relationships/diagramData" Target="../diagrams/data1.xml"/><Relationship Id="rId12" Type="http://schemas.openxmlformats.org/officeDocument/2006/relationships/image" Target="../media/image60.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4.png"/><Relationship Id="rId1" Type="http://schemas.openxmlformats.org/officeDocument/2006/relationships/tags" Target="../tags/tag1.xml"/><Relationship Id="rId6" Type="http://schemas.openxmlformats.org/officeDocument/2006/relationships/image" Target="../media/image58.png"/><Relationship Id="rId11" Type="http://schemas.microsoft.com/office/2007/relationships/diagramDrawing" Target="../diagrams/drawing1.xml"/><Relationship Id="rId5" Type="http://schemas.openxmlformats.org/officeDocument/2006/relationships/image" Target="../media/image57.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3.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38.xml"/></Relationships>
</file>

<file path=ppt/slides/_rels/slide62.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60.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49.xml"/><Relationship Id="rId1" Type="http://schemas.openxmlformats.org/officeDocument/2006/relationships/slideLayout" Target="../slideLayouts/slideLayout86.xml"/><Relationship Id="rId5" Type="http://schemas.openxmlformats.org/officeDocument/2006/relationships/image" Target="../media/image77.emf"/><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50.xml"/><Relationship Id="rId1" Type="http://schemas.openxmlformats.org/officeDocument/2006/relationships/slideLayout" Target="../slideLayouts/slideLayout86.xml"/><Relationship Id="rId6" Type="http://schemas.openxmlformats.org/officeDocument/2006/relationships/image" Target="../media/image52.emf"/><Relationship Id="rId11" Type="http://schemas.openxmlformats.org/officeDocument/2006/relationships/image" Target="../media/image78.png"/><Relationship Id="rId5" Type="http://schemas.openxmlformats.org/officeDocument/2006/relationships/image" Target="../media/image51.emf"/><Relationship Id="rId10" Type="http://schemas.openxmlformats.org/officeDocument/2006/relationships/image" Target="../media/image5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microsoft.com/office/2007/relationships/diagramDrawing" Target="../diagrams/drawing3.xml"/><Relationship Id="rId18" Type="http://schemas.microsoft.com/office/2007/relationships/diagramDrawing" Target="../diagrams/drawing4.xml"/><Relationship Id="rId26" Type="http://schemas.openxmlformats.org/officeDocument/2006/relationships/diagramQuickStyle" Target="../diagrams/quickStyle6.xml"/><Relationship Id="rId39" Type="http://schemas.openxmlformats.org/officeDocument/2006/relationships/diagramColors" Target="../diagrams/colors8.xml"/><Relationship Id="rId21" Type="http://schemas.openxmlformats.org/officeDocument/2006/relationships/diagramQuickStyle" Target="../diagrams/quickStyle5.xml"/><Relationship Id="rId34" Type="http://schemas.openxmlformats.org/officeDocument/2006/relationships/diagramColors" Target="../diagrams/colors7.xml"/><Relationship Id="rId7" Type="http://schemas.openxmlformats.org/officeDocument/2006/relationships/image" Target="../media/image60.png"/><Relationship Id="rId2" Type="http://schemas.openxmlformats.org/officeDocument/2006/relationships/slideLayout" Target="../slideLayouts/slideLayout17.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62.png"/><Relationship Id="rId41" Type="http://schemas.openxmlformats.org/officeDocument/2006/relationships/image" Target="../media/image74.jpg"/><Relationship Id="rId1" Type="http://schemas.openxmlformats.org/officeDocument/2006/relationships/tags" Target="../tags/tag3.xml"/><Relationship Id="rId6" Type="http://schemas.openxmlformats.org/officeDocument/2006/relationships/image" Target="../media/image67.png"/><Relationship Id="rId11" Type="http://schemas.openxmlformats.org/officeDocument/2006/relationships/diagramQuickStyle" Target="../diagrams/quickStyle3.xml"/><Relationship Id="rId24" Type="http://schemas.openxmlformats.org/officeDocument/2006/relationships/diagramData" Target="../diagrams/data6.xml"/><Relationship Id="rId32" Type="http://schemas.openxmlformats.org/officeDocument/2006/relationships/diagramLayout" Target="../diagrams/layout7.xml"/><Relationship Id="rId37" Type="http://schemas.openxmlformats.org/officeDocument/2006/relationships/diagramLayout" Target="../diagrams/layout8.xml"/><Relationship Id="rId40" Type="http://schemas.microsoft.com/office/2007/relationships/diagramDrawing" Target="../diagrams/drawing8.xml"/><Relationship Id="rId5" Type="http://schemas.openxmlformats.org/officeDocument/2006/relationships/image" Target="../media/image66.png"/><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36" Type="http://schemas.openxmlformats.org/officeDocument/2006/relationships/diagramData" Target="../diagrams/data8.xml"/><Relationship Id="rId10" Type="http://schemas.openxmlformats.org/officeDocument/2006/relationships/diagramLayout" Target="../diagrams/layout3.xml"/><Relationship Id="rId19" Type="http://schemas.openxmlformats.org/officeDocument/2006/relationships/diagramData" Target="../diagrams/data5.xml"/><Relationship Id="rId31" Type="http://schemas.openxmlformats.org/officeDocument/2006/relationships/diagramData" Target="../diagrams/data7.xml"/><Relationship Id="rId4" Type="http://schemas.openxmlformats.org/officeDocument/2006/relationships/image" Target="../media/image64.png"/><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image" Target="../media/image63.png"/><Relationship Id="rId35" Type="http://schemas.microsoft.com/office/2007/relationships/diagramDrawing" Target="../diagrams/drawing7.xml"/><Relationship Id="rId8" Type="http://schemas.openxmlformats.org/officeDocument/2006/relationships/image" Target="../media/image68.png"/><Relationship Id="rId3" Type="http://schemas.openxmlformats.org/officeDocument/2006/relationships/notesSlide" Target="../notesSlides/notesSlide5.xml"/><Relationship Id="rId12" Type="http://schemas.openxmlformats.org/officeDocument/2006/relationships/diagramColors" Target="../diagrams/colors3.xml"/><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openxmlformats.org/officeDocument/2006/relationships/diagramQuickStyle" Target="../diagrams/quickStyle7.xml"/><Relationship Id="rId38"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13" Type="http://schemas.microsoft.com/office/2007/relationships/diagramDrawing" Target="../diagrams/drawing10.xml"/><Relationship Id="rId18" Type="http://schemas.microsoft.com/office/2007/relationships/diagramDrawing" Target="../diagrams/drawing11.xml"/><Relationship Id="rId26" Type="http://schemas.openxmlformats.org/officeDocument/2006/relationships/diagramQuickStyle" Target="../diagrams/quickStyle13.xml"/><Relationship Id="rId3" Type="http://schemas.openxmlformats.org/officeDocument/2006/relationships/notesSlide" Target="../notesSlides/notesSlide6.xml"/><Relationship Id="rId21" Type="http://schemas.openxmlformats.org/officeDocument/2006/relationships/diagramQuickStyle" Target="../diagrams/quickStyle12.xml"/><Relationship Id="rId7" Type="http://schemas.openxmlformats.org/officeDocument/2006/relationships/diagramColors" Target="../diagrams/colors9.xml"/><Relationship Id="rId12" Type="http://schemas.openxmlformats.org/officeDocument/2006/relationships/diagramColors" Target="../diagrams/colors10.xml"/><Relationship Id="rId17" Type="http://schemas.openxmlformats.org/officeDocument/2006/relationships/diagramColors" Target="../diagrams/colors11.xml"/><Relationship Id="rId25" Type="http://schemas.openxmlformats.org/officeDocument/2006/relationships/diagramLayout" Target="../diagrams/layout13.xml"/><Relationship Id="rId33" Type="http://schemas.microsoft.com/office/2007/relationships/diagramDrawing" Target="../diagrams/drawing14.xml"/><Relationship Id="rId2" Type="http://schemas.openxmlformats.org/officeDocument/2006/relationships/slideLayout" Target="../slideLayouts/slideLayout17.xml"/><Relationship Id="rId16" Type="http://schemas.openxmlformats.org/officeDocument/2006/relationships/diagramQuickStyle" Target="../diagrams/quickStyle11.xml"/><Relationship Id="rId20" Type="http://schemas.openxmlformats.org/officeDocument/2006/relationships/diagramLayout" Target="../diagrams/layout12.xml"/><Relationship Id="rId29" Type="http://schemas.openxmlformats.org/officeDocument/2006/relationships/diagramData" Target="../diagrams/data14.xml"/><Relationship Id="rId1" Type="http://schemas.openxmlformats.org/officeDocument/2006/relationships/tags" Target="../tags/tag4.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24" Type="http://schemas.openxmlformats.org/officeDocument/2006/relationships/diagramData" Target="../diagrams/data13.xml"/><Relationship Id="rId32" Type="http://schemas.openxmlformats.org/officeDocument/2006/relationships/diagramColors" Target="../diagrams/colors14.xml"/><Relationship Id="rId5" Type="http://schemas.openxmlformats.org/officeDocument/2006/relationships/diagramLayout" Target="../diagrams/layout9.xml"/><Relationship Id="rId15" Type="http://schemas.openxmlformats.org/officeDocument/2006/relationships/diagramLayout" Target="../diagrams/layout11.xml"/><Relationship Id="rId23" Type="http://schemas.microsoft.com/office/2007/relationships/diagramDrawing" Target="../diagrams/drawing12.xml"/><Relationship Id="rId28" Type="http://schemas.microsoft.com/office/2007/relationships/diagramDrawing" Target="../diagrams/drawing13.xml"/><Relationship Id="rId10" Type="http://schemas.openxmlformats.org/officeDocument/2006/relationships/diagramLayout" Target="../diagrams/layout10.xml"/><Relationship Id="rId19" Type="http://schemas.openxmlformats.org/officeDocument/2006/relationships/diagramData" Target="../diagrams/data12.xml"/><Relationship Id="rId31" Type="http://schemas.openxmlformats.org/officeDocument/2006/relationships/diagramQuickStyle" Target="../diagrams/quickStyle14.xml"/><Relationship Id="rId4" Type="http://schemas.openxmlformats.org/officeDocument/2006/relationships/diagramData" Target="../diagrams/data9.xml"/><Relationship Id="rId9" Type="http://schemas.openxmlformats.org/officeDocument/2006/relationships/diagramData" Target="../diagrams/data10.xml"/><Relationship Id="rId14" Type="http://schemas.openxmlformats.org/officeDocument/2006/relationships/diagramData" Target="../diagrams/data11.xml"/><Relationship Id="rId22" Type="http://schemas.openxmlformats.org/officeDocument/2006/relationships/diagramColors" Target="../diagrams/colors12.xml"/><Relationship Id="rId27" Type="http://schemas.openxmlformats.org/officeDocument/2006/relationships/diagramColors" Target="../diagrams/colors13.xml"/><Relationship Id="rId30" Type="http://schemas.openxmlformats.org/officeDocument/2006/relationships/diagramLayout" Target="../diagrams/layout14.xml"/><Relationship Id="rId8" Type="http://schemas.microsoft.com/office/2007/relationships/diagramDrawing" Target="../diagrams/drawin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542074" y="1228976"/>
            <a:ext cx="4924383" cy="4129327"/>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grpSp>
      <p:sp>
        <p:nvSpPr>
          <p:cNvPr id="171" name="Freeform 5" hidden="1"/>
          <p:cNvSpPr>
            <a:spLocks noEditPoints="1"/>
          </p:cNvSpPr>
          <p:nvPr/>
        </p:nvSpPr>
        <p:spPr bwMode="auto">
          <a:xfrm>
            <a:off x="5974609" y="2255862"/>
            <a:ext cx="4798358" cy="4328480"/>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nvGrpSpPr>
          <p:cNvPr id="301" name="Group 300"/>
          <p:cNvGrpSpPr/>
          <p:nvPr/>
        </p:nvGrpSpPr>
        <p:grpSpPr>
          <a:xfrm>
            <a:off x="5847515" y="2094050"/>
            <a:ext cx="4818407" cy="4309809"/>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ysClr val="windowText" lastClr="000000"/>
                </a:solidFill>
              </a:endParaRPr>
            </a:p>
          </p:txBody>
        </p:sp>
      </p:grpSp>
      <p:sp>
        <p:nvSpPr>
          <p:cNvPr id="5" name="Text Placeholder 4"/>
          <p:cNvSpPr>
            <a:spLocks noGrp="1"/>
          </p:cNvSpPr>
          <p:nvPr>
            <p:ph type="body" sz="quarter" idx="12"/>
          </p:nvPr>
        </p:nvSpPr>
        <p:spPr>
          <a:xfrm>
            <a:off x="253404" y="4120971"/>
            <a:ext cx="7169469" cy="1372734"/>
          </a:xfrm>
        </p:spPr>
        <p:txBody>
          <a:bodyPr/>
          <a:lstStyle/>
          <a:p>
            <a:endParaRPr lang="en-US" dirty="0"/>
          </a:p>
        </p:txBody>
      </p:sp>
      <p:sp>
        <p:nvSpPr>
          <p:cNvPr id="4" name="Title 3"/>
          <p:cNvSpPr>
            <a:spLocks noGrp="1"/>
          </p:cNvSpPr>
          <p:nvPr>
            <p:ph type="title"/>
          </p:nvPr>
        </p:nvSpPr>
        <p:spPr>
          <a:xfrm>
            <a:off x="235495" y="2527462"/>
            <a:ext cx="5256974" cy="996795"/>
          </a:xfrm>
        </p:spPr>
        <p:txBody>
          <a:bodyPr/>
          <a:lstStyle/>
          <a:p>
            <a:r>
              <a:rPr lang="en-GB" sz="4800" dirty="0"/>
              <a:t>Deep Dive into the </a:t>
            </a:r>
            <a:r>
              <a:rPr lang="en-US" sz="4800" dirty="0"/>
              <a:t>Microsoft Graph</a:t>
            </a:r>
            <a:r>
              <a:rPr lang="en-GB" sz="4800" dirty="0"/>
              <a:t> API and accessing Office 365 data</a:t>
            </a:r>
            <a:endParaRPr lang="en-US" sz="4800" dirty="0"/>
          </a:p>
        </p:txBody>
      </p:sp>
    </p:spTree>
    <p:extLst>
      <p:ext uri="{BB962C8B-B14F-4D97-AF65-F5344CB8AC3E}">
        <p14:creationId xmlns:p14="http://schemas.microsoft.com/office/powerpoint/2010/main" val="32858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a:t>Extended Profile</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9947467" cy="1877437"/>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SharePoint User Profile</a:t>
            </a:r>
          </a:p>
          <a:p>
            <a:pPr>
              <a:defRPr/>
            </a:pPr>
            <a:r>
              <a:rPr lang="en-US" sz="2000" dirty="0">
                <a:solidFill>
                  <a:srgbClr val="FF0000"/>
                </a:solidFill>
              </a:rPr>
              <a:t>https://contoso.sharepoint.com/_api/SP.UserProfiles.PeopleManager/GetMyProperties</a:t>
            </a:r>
          </a:p>
          <a:p>
            <a:pPr>
              <a:defRPr/>
            </a:pPr>
            <a:r>
              <a:rPr lang="en-US" sz="2800" dirty="0">
                <a:gradFill>
                  <a:gsLst>
                    <a:gs pos="0">
                      <a:srgbClr val="404040"/>
                    </a:gs>
                    <a:gs pos="55000">
                      <a:srgbClr val="404040"/>
                    </a:gs>
                  </a:gsLst>
                  <a:lin ang="5400000" scaled="0"/>
                </a:gradFill>
              </a:rPr>
              <a:t>Exchange HD Picture</a:t>
            </a:r>
          </a:p>
          <a:p>
            <a:pPr>
              <a:defRPr/>
            </a:pPr>
            <a:r>
              <a:rPr lang="en-US" sz="2000" dirty="0">
                <a:solidFill>
                  <a:srgbClr val="FF0000"/>
                </a:solidFill>
              </a:rPr>
              <a:t>https://graph.microsoft.com/v1.0/me/photo</a:t>
            </a:r>
          </a:p>
          <a:p>
            <a:pPr>
              <a:defRPr/>
            </a:pPr>
            <a:r>
              <a:rPr lang="en-US" sz="2000" dirty="0">
                <a:solidFill>
                  <a:srgbClr val="FF0000"/>
                </a:solidFill>
              </a:rPr>
              <a:t> </a:t>
            </a: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Mail, Calendar, and Conversations</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Files</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https://contoso.sharepoint.com/sites/designCouncil/_api/v1.0/files</a:t>
            </a: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Microsoft Graph API</a:t>
            </a:r>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27880"/>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Add-in</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Breaking silos</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to Microsoft Graph API</a:t>
            </a:r>
          </a:p>
        </p:txBody>
      </p:sp>
      <p:sp>
        <p:nvSpPr>
          <p:cNvPr id="4" name="Text Placeholder 3"/>
          <p:cNvSpPr>
            <a:spLocks noGrp="1"/>
          </p:cNvSpPr>
          <p:nvPr>
            <p:ph type="body" sz="quarter" idx="10"/>
          </p:nvPr>
        </p:nvSpPr>
        <p:spPr/>
        <p:txBody>
          <a:bodyPr/>
          <a:lstStyle/>
          <a:p>
            <a:r>
              <a:rPr lang="en-US" dirty="0"/>
              <a:t>Single well-known endpoint</a:t>
            </a:r>
          </a:p>
          <a:p>
            <a:endParaRPr lang="en-US" dirty="0"/>
          </a:p>
          <a:p>
            <a:r>
              <a:rPr lang="en-US" dirty="0"/>
              <a:t>Single well-known resource</a:t>
            </a:r>
          </a:p>
          <a:p>
            <a:endParaRPr lang="en-US" dirty="0"/>
          </a:p>
          <a:p>
            <a:r>
              <a:rPr lang="en-US" dirty="0"/>
              <a:t>Only one </a:t>
            </a:r>
            <a:r>
              <a:rPr lang="en-US" dirty="0" err="1"/>
              <a:t>OAuth</a:t>
            </a:r>
            <a:r>
              <a:rPr lang="en-US" dirty="0"/>
              <a:t> access token needed</a:t>
            </a:r>
          </a:p>
          <a:p>
            <a:endParaRPr lang="en-US" dirty="0"/>
          </a:p>
          <a:p>
            <a:r>
              <a:rPr lang="en-US" dirty="0"/>
              <a:t>Navigate across workloads and relationships logically</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API vs. Service APIs</a:t>
            </a:r>
          </a:p>
        </p:txBody>
      </p:sp>
      <p:sp>
        <p:nvSpPr>
          <p:cNvPr id="4" name="Text Placeholder 3"/>
          <p:cNvSpPr>
            <a:spLocks noGrp="1"/>
          </p:cNvSpPr>
          <p:nvPr>
            <p:ph type="body" sz="quarter" idx="10"/>
          </p:nvPr>
        </p:nvSpPr>
        <p:spPr/>
        <p:txBody>
          <a:bodyPr/>
          <a:lstStyle/>
          <a:p>
            <a:r>
              <a:rPr lang="en-US" dirty="0"/>
              <a:t>Functionality will likely show up first in service-specific end-points</a:t>
            </a:r>
          </a:p>
          <a:p>
            <a:r>
              <a:rPr lang="en-US" dirty="0"/>
              <a:t>Desire to have all service-specific functionality in Microsoft Graph API</a:t>
            </a:r>
          </a:p>
          <a:p>
            <a:r>
              <a:rPr lang="en-US" dirty="0"/>
              <a:t>Service-specific APIs will continue to require resource specific access tokens</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gradFill>
                  <a:gsLst>
                    <a:gs pos="0">
                      <a:schemeClr val="tx1"/>
                    </a:gs>
                    <a:gs pos="55000">
                      <a:schemeClr val="tx1"/>
                    </a:gs>
                  </a:gsLst>
                  <a:lin ang="5400000" scaled="0"/>
                </a:gradFill>
              </a:rPr>
              <a:t>/me</a:t>
            </a: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8000" dirty="0"/>
              <a:t>Deep Dive into the </a:t>
            </a:r>
            <a:r>
              <a:rPr lang="en-US" sz="8000" dirty="0"/>
              <a:t>Microsoft Graph</a:t>
            </a:r>
            <a:r>
              <a:rPr lang="en-GB" sz="8000" dirty="0"/>
              <a:t> API and accessing </a:t>
            </a:r>
            <a:r>
              <a:rPr lang="en-GB" sz="7200" dirty="0"/>
              <a:t>Office 365 data</a:t>
            </a:r>
            <a:endParaRPr lang="en-US" sz="7841" dirty="0"/>
          </a:p>
        </p:txBody>
      </p:sp>
    </p:spTree>
    <p:extLst>
      <p:ext uri="{BB962C8B-B14F-4D97-AF65-F5344CB8AC3E}">
        <p14:creationId xmlns:p14="http://schemas.microsoft.com/office/powerpoint/2010/main" val="3474512455"/>
      </p:ext>
    </p:extLst>
  </p:cSld>
  <p:clrMapOvr>
    <a:overrideClrMapping bg1="lt1" tx1="dk1" bg2="lt2" tx2="dk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/users/yina@contoso.com</a:t>
            </a:r>
          </a:p>
          <a:p>
            <a:pPr marL="0" indent="0">
              <a:buNone/>
            </a:pPr>
            <a:endParaRPr lang="en-US" sz="2400" dirty="0"/>
          </a:p>
          <a:p>
            <a:pPr marL="0" indent="0">
              <a:buNone/>
            </a:pPr>
            <a:r>
              <a:rPr lang="en-US" sz="2400" dirty="0"/>
              <a:t>GET https://graph.microsoft.com/v1.0</a:t>
            </a:r>
            <a:r>
              <a:rPr lang="en-US" sz="2400" b="1" dirty="0"/>
              <a:t>/me</a:t>
            </a:r>
          </a:p>
          <a:p>
            <a:pPr marL="0" indent="0">
              <a:buNone/>
            </a:pPr>
            <a:endParaRPr lang="en-US" sz="2400" dirty="0"/>
          </a:p>
          <a:p>
            <a:pPr marL="0" indent="0">
              <a:buNone/>
            </a:pPr>
            <a:r>
              <a:rPr lang="en-US" sz="2400" dirty="0"/>
              <a:t>GET https://graph.microsoft.com/v1.0/contoso.com</a:t>
            </a:r>
          </a:p>
          <a:p>
            <a:pPr marL="0" indent="0">
              <a:buNone/>
            </a:pPr>
            <a:r>
              <a:rPr lang="en-US" sz="2400" dirty="0"/>
              <a:t>	</a:t>
            </a:r>
            <a:r>
              <a:rPr lang="en-US" sz="2400" b="1" dirty="0"/>
              <a:t>/users/&lt;id&gt;</a:t>
            </a:r>
          </a:p>
          <a:p>
            <a:pPr marL="0" indent="0">
              <a:buNone/>
            </a:pPr>
            <a:endParaRPr lang="en-US" sz="2400" dirty="0"/>
          </a:p>
          <a:p>
            <a:pPr marL="0" indent="0">
              <a:buNone/>
            </a:pPr>
            <a:r>
              <a:rPr lang="en-US" sz="2400" dirty="0"/>
              <a:t>GET https://graph.microsoft.com/v1.0/contoso.com</a:t>
            </a:r>
          </a:p>
          <a:p>
            <a:pPr marL="0" indent="0">
              <a:buNone/>
            </a:pPr>
            <a:r>
              <a:rPr lang="en-US" sz="2400" dirty="0"/>
              <a:t>	</a:t>
            </a:r>
            <a:r>
              <a:rPr lang="en-US" sz="2400" b="1" dirty="0"/>
              <a:t>/users/yina@contoso.com?$select=</a:t>
            </a:r>
            <a:r>
              <a:rPr lang="en-US" sz="2400" b="1" dirty="0" err="1"/>
              <a:t>aboutMe</a:t>
            </a:r>
            <a:endParaRPr lang="en-US" sz="2400" b="1" dirty="0"/>
          </a:p>
          <a:p>
            <a:pPr marL="0" indent="0">
              <a:buNone/>
            </a:pPr>
            <a:endParaRPr lang="en-US" sz="2400" dirty="0"/>
          </a:p>
          <a:p>
            <a:pPr marL="0" indent="0">
              <a:buNone/>
            </a:pPr>
            <a:r>
              <a:rPr lang="en-US" sz="2400" dirty="0"/>
              <a:t>GET https://graph.microsoft.com/v1.0</a:t>
            </a:r>
            <a:r>
              <a:rPr lang="en-US" sz="2400" b="1" dirty="0"/>
              <a:t>/me/photo</a:t>
            </a:r>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a:t>/users</a:t>
            </a:r>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/me/manager</a:t>
            </a:r>
          </a:p>
          <a:p>
            <a:pPr marL="0" indent="0">
              <a:buNone/>
            </a:pPr>
            <a:endParaRPr lang="en-US" sz="2400" dirty="0"/>
          </a:p>
          <a:p>
            <a:r>
              <a:rPr lang="en-US" sz="2400" dirty="0"/>
              <a:t>GET https://graph.microsoft.com/v1.0/contoso.com</a:t>
            </a:r>
          </a:p>
          <a:p>
            <a:pPr marL="0" indent="0">
              <a:buNone/>
            </a:pPr>
            <a:r>
              <a:rPr lang="en-US" sz="2400" dirty="0"/>
              <a:t>	</a:t>
            </a:r>
            <a:r>
              <a:rPr lang="en-US" sz="2400" b="1" dirty="0"/>
              <a:t>/users/yina@contoso.com/</a:t>
            </a:r>
            <a:r>
              <a:rPr lang="en-US" sz="2400" b="1" dirty="0" err="1"/>
              <a:t>directReports</a:t>
            </a:r>
            <a:endParaRPr lang="en-US" sz="2400" b="1" dirty="0"/>
          </a:p>
          <a:p>
            <a:pPr marL="0" indent="0">
              <a:buNone/>
            </a:pPr>
            <a:endParaRPr lang="en-US" sz="2400" dirty="0"/>
          </a:p>
          <a:p>
            <a:r>
              <a:rPr lang="en-US" sz="2400" dirty="0"/>
              <a:t>GET https://graph.microsoft.com/v1.0</a:t>
            </a:r>
            <a:r>
              <a:rPr lang="en-US" sz="2400" b="1" dirty="0"/>
              <a:t>/me/memberOf</a:t>
            </a:r>
          </a:p>
          <a:p>
            <a:pPr marL="0" indent="0">
              <a:buNone/>
            </a:pPr>
            <a:endParaRPr lang="en-US" sz="2400" dirty="0"/>
          </a:p>
          <a:p>
            <a:r>
              <a:rPr lang="en-US" sz="2400" dirty="0"/>
              <a:t>GET https://graph.microsoft.com/v1.0/</a:t>
            </a:r>
            <a:r>
              <a:rPr lang="en-US" sz="2400" b="1" dirty="0"/>
              <a:t>users/&lt;id&gt;</a:t>
            </a:r>
          </a:p>
          <a:p>
            <a:pPr marL="0" indent="0">
              <a:buNone/>
            </a:pPr>
            <a:endParaRPr lang="en-US" sz="2400" b="1" dirty="0"/>
          </a:p>
          <a:p>
            <a:r>
              <a:rPr lang="en-US" sz="2400" dirty="0"/>
              <a:t>GET https://graph.microsoft.com/v1.0/contoso.com</a:t>
            </a:r>
            <a:r>
              <a:rPr lang="en-US" sz="2400" b="1" dirty="0"/>
              <a:t>/users/&lt;id&gt;/photo</a:t>
            </a:r>
            <a:endParaRPr lang="en-US" sz="2400" dirty="0"/>
          </a:p>
          <a:p>
            <a:pPr marL="0" indent="0">
              <a:buNone/>
            </a:pPr>
            <a:endParaRPr lang="en-US" sz="2400" dirty="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/messages</a:t>
            </a:r>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/me/messages</a:t>
            </a:r>
          </a:p>
          <a:p>
            <a:pPr marL="0" indent="0">
              <a:buNone/>
            </a:pPr>
            <a:endParaRPr lang="en-US" sz="2400" dirty="0"/>
          </a:p>
          <a:p>
            <a:r>
              <a:rPr lang="en-US" sz="2400" dirty="0"/>
              <a:t>GET https://graph.microsoft.com/v1.0</a:t>
            </a:r>
            <a:r>
              <a:rPr lang="en-US" sz="2400" b="1" dirty="0"/>
              <a:t>/me/messages?$top=5</a:t>
            </a:r>
          </a:p>
          <a:p>
            <a:pPr marL="0" indent="0">
              <a:buNone/>
            </a:pPr>
            <a:endParaRPr lang="en-US" sz="2400" dirty="0"/>
          </a:p>
          <a:p>
            <a:r>
              <a:rPr lang="en-US" sz="2400" dirty="0"/>
              <a:t>GET https://graph.microsoft.com/v1.0</a:t>
            </a:r>
            <a:r>
              <a:rPr lang="en-US" sz="2400" b="1" dirty="0"/>
              <a:t>/me</a:t>
            </a:r>
          </a:p>
          <a:p>
            <a:pPr marL="0" indent="0">
              <a:buNone/>
            </a:pPr>
            <a:r>
              <a:rPr lang="en-US" sz="2400" b="1" dirty="0"/>
              <a:t>	/messages?$top=5&amp;$skip=5&amp;$</a:t>
            </a:r>
            <a:r>
              <a:rPr lang="en-US" sz="2400" b="1" dirty="0" err="1"/>
              <a:t>orderby</a:t>
            </a:r>
            <a:r>
              <a:rPr lang="en-US" sz="2400" b="1" dirty="0"/>
              <a:t>=</a:t>
            </a:r>
            <a:r>
              <a:rPr lang="en-US" sz="2400" b="1" dirty="0" err="1"/>
              <a:t>DateTimeCreated</a:t>
            </a:r>
            <a:r>
              <a:rPr lang="en-US" sz="2400" b="1" dirty="0"/>
              <a:t> </a:t>
            </a:r>
          </a:p>
          <a:p>
            <a:pPr marL="0" indent="0">
              <a:buNone/>
            </a:pPr>
            <a:endParaRPr lang="en-US" sz="2400" dirty="0"/>
          </a:p>
          <a:p>
            <a:r>
              <a:rPr lang="en-US" sz="2400" dirty="0"/>
              <a:t>GET https://graph.microsoft.com/v1.0</a:t>
            </a:r>
            <a:r>
              <a:rPr lang="en-US" sz="2400" b="1" dirty="0"/>
              <a:t>/me</a:t>
            </a:r>
          </a:p>
          <a:p>
            <a:pPr marL="896203" indent="0">
              <a:buNone/>
            </a:pPr>
            <a:r>
              <a:rPr lang="en-US" sz="2400" b="1" dirty="0"/>
              <a:t>/messages?$top=5&amp;$select=</a:t>
            </a:r>
            <a:r>
              <a:rPr lang="en-US" sz="2400" b="1" dirty="0" err="1"/>
              <a:t>Subject,Sender</a:t>
            </a:r>
            <a:r>
              <a:rPr lang="en-US" sz="2400" b="1" dirty="0"/>
              <a:t>&amp;</a:t>
            </a:r>
          </a:p>
          <a:p>
            <a:pPr marL="896203" indent="0">
              <a:buNone/>
            </a:pPr>
            <a:r>
              <a:rPr lang="en-US" sz="2400" b="1" dirty="0"/>
              <a:t>$search="</a:t>
            </a:r>
            <a:r>
              <a:rPr lang="en-US" sz="2400" b="1" dirty="0" err="1"/>
              <a:t>from:alexd@contoso.com</a:t>
            </a:r>
            <a:r>
              <a:rPr lang="en-US" sz="24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/events</a:t>
            </a:r>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https://graph.microsoft.com/v1.0</a:t>
            </a:r>
            <a:r>
              <a:rPr lang="en-US" sz="2400" b="1" dirty="0"/>
              <a:t>/me/events</a:t>
            </a:r>
          </a:p>
          <a:p>
            <a:pPr marL="0" indent="0">
              <a:buNone/>
            </a:pPr>
            <a:endParaRPr lang="en-US" sz="2400" dirty="0"/>
          </a:p>
          <a:p>
            <a:r>
              <a:rPr lang="en-US" sz="2400" dirty="0"/>
              <a:t>GET https://graph.microsoft.com/v1.0</a:t>
            </a:r>
            <a:r>
              <a:rPr lang="en-US" sz="2400" b="1" dirty="0"/>
              <a:t>/me/events?$top=5</a:t>
            </a:r>
          </a:p>
          <a:p>
            <a:pPr marL="0" indent="0">
              <a:buNone/>
            </a:pPr>
            <a:endParaRPr lang="en-US" sz="2400" dirty="0"/>
          </a:p>
          <a:p>
            <a:r>
              <a:rPr lang="en-US" sz="2400" dirty="0"/>
              <a:t>GET https://graph.microsoft.com/v1.0</a:t>
            </a:r>
            <a:r>
              <a:rPr lang="en-US" sz="2400" b="1" dirty="0"/>
              <a:t>/me</a:t>
            </a:r>
          </a:p>
          <a:p>
            <a:pPr marL="0" indent="0">
              <a:buNone/>
            </a:pPr>
            <a:r>
              <a:rPr lang="en-US" sz="2400" b="1" dirty="0"/>
              <a:t>	/</a:t>
            </a:r>
            <a:r>
              <a:rPr lang="en-US" sz="2400" b="1" dirty="0" err="1"/>
              <a:t>calendarview?startdatetime</a:t>
            </a:r>
            <a:r>
              <a:rPr lang="en-US" sz="2400" b="1" dirty="0"/>
              <a:t>=2015-04-01t01:00:00z</a:t>
            </a:r>
          </a:p>
          <a:p>
            <a:pPr marL="0" indent="0">
              <a:buNone/>
            </a:pPr>
            <a:r>
              <a:rPr lang="en-US" sz="2400" b="1" dirty="0"/>
              <a:t>	&amp;enddatetime=2015-04-16t23:00:00z</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/drive</a:t>
            </a:r>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pPr marL="0" indent="0">
              <a:buNone/>
            </a:pPr>
            <a:r>
              <a:rPr lang="en-US" sz="2400" dirty="0"/>
              <a:t>GET https://graph.microsoft.com/v1.0</a:t>
            </a:r>
            <a:r>
              <a:rPr lang="en-US" sz="2400" b="1" dirty="0"/>
              <a:t>/me/drive/root/children</a:t>
            </a:r>
          </a:p>
          <a:p>
            <a:pPr marL="0" indent="0">
              <a:buNone/>
            </a:pPr>
            <a:endParaRPr lang="en-US" sz="2400" dirty="0"/>
          </a:p>
          <a:p>
            <a:r>
              <a:rPr lang="en-US" sz="2400" dirty="0"/>
              <a:t>GET https://graph.microsoft.com/v1.0</a:t>
            </a:r>
            <a:r>
              <a:rPr lang="en-US" sz="2400" b="1" dirty="0"/>
              <a:t>/me/drive/items/&lt;id&gt;</a:t>
            </a:r>
          </a:p>
          <a:p>
            <a:pPr marL="0" indent="0">
              <a:buNone/>
            </a:pPr>
            <a:endParaRPr lang="en-US" sz="2400" dirty="0"/>
          </a:p>
          <a:p>
            <a:r>
              <a:rPr lang="en-US" sz="2400" dirty="0"/>
              <a:t>GET https://graph.microsoft.com/v1.0</a:t>
            </a:r>
            <a:r>
              <a:rPr lang="en-US" sz="2400" b="1" dirty="0"/>
              <a:t>/me</a:t>
            </a:r>
          </a:p>
          <a:p>
            <a:pPr marL="0" indent="0">
              <a:buNone/>
            </a:pPr>
            <a:r>
              <a:rPr lang="en-US" sz="2400" b="1" dirty="0"/>
              <a:t>	/drive/items/&lt;id&gt;/</a:t>
            </a:r>
            <a:r>
              <a:rPr lang="en-US" sz="2400" b="1" dirty="0" err="1"/>
              <a:t>lastModifiedByUser</a:t>
            </a:r>
            <a:endParaRPr lang="en-US" sz="2400" b="1" dirty="0"/>
          </a:p>
          <a:p>
            <a:pPr marL="0" indent="0">
              <a:buNone/>
            </a:pPr>
            <a:endParaRPr lang="en-US" sz="2400" dirty="0"/>
          </a:p>
          <a:p>
            <a:r>
              <a:rPr lang="en-US" sz="2400" dirty="0"/>
              <a:t>GET https://graph.microsoft.com/v1.0/mary@contoso.com</a:t>
            </a:r>
            <a:r>
              <a:rPr lang="en-US" sz="2400" b="1" dirty="0"/>
              <a:t>/drive</a:t>
            </a:r>
          </a:p>
          <a:p>
            <a:pPr marL="0" indent="0">
              <a:buNone/>
            </a:pPr>
            <a:r>
              <a:rPr lang="en-US" sz="2400" b="1" dirty="0"/>
              <a:t>	/root/children</a:t>
            </a:r>
          </a:p>
          <a:p>
            <a:pPr marL="0" indent="0">
              <a:buNone/>
            </a:pPr>
            <a:endParaRPr lang="en-US" sz="2400" dirty="0"/>
          </a:p>
          <a:p>
            <a:r>
              <a:rPr lang="en-US" sz="2400" dirty="0"/>
              <a:t>GET https://graph.microsoft.com/v1.0</a:t>
            </a:r>
            <a:r>
              <a:rPr lang="en-US" sz="2400" b="1" dirty="0"/>
              <a:t>/mary@contoso.com</a:t>
            </a:r>
          </a:p>
          <a:p>
            <a:pPr marL="0" indent="0">
              <a:buNone/>
            </a:pPr>
            <a:r>
              <a:rPr lang="en-US" sz="2400" b="1" dirty="0"/>
              <a:t>	/drive/items/&lt;id&gt;/</a:t>
            </a:r>
            <a:r>
              <a:rPr lang="en-US" sz="2400" b="1" dirty="0" err="1"/>
              <a:t>lastModifiedByUser</a:t>
            </a:r>
            <a:r>
              <a:rPr lang="en-US" sz="2400" b="1" dirty="0"/>
              <a:t>/manager</a:t>
            </a:r>
          </a:p>
          <a:p>
            <a:pPr marL="0" indent="0">
              <a:buNone/>
            </a:pPr>
            <a:endParaRPr lang="en-US" sz="24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/groups</a:t>
            </a:r>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Why the need for </a:t>
            </a:r>
            <a:r>
              <a:rPr lang="en-US" sz="3200" dirty="0"/>
              <a:t>Microsoft Graph</a:t>
            </a:r>
            <a:r>
              <a:rPr lang="en-US" sz="3136" dirty="0"/>
              <a:t> API</a:t>
            </a:r>
          </a:p>
          <a:p>
            <a:r>
              <a:rPr lang="en-US" sz="3136" dirty="0"/>
              <a:t>What is the </a:t>
            </a:r>
            <a:r>
              <a:rPr lang="en-US" sz="3200" dirty="0"/>
              <a:t>Microsoft Graph</a:t>
            </a:r>
            <a:r>
              <a:rPr lang="en-US" sz="3136" dirty="0"/>
              <a:t> API</a:t>
            </a:r>
          </a:p>
          <a:p>
            <a:r>
              <a:rPr lang="en-US" sz="3136" dirty="0" err="1"/>
              <a:t>Auth</a:t>
            </a:r>
            <a:endParaRPr lang="en-US" sz="3136" dirty="0"/>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a:t>Agenda</a:t>
            </a:r>
            <a:br>
              <a:rPr lang="en-US" dirty="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a:xfrm>
            <a:off x="519112" y="1171705"/>
            <a:ext cx="11650487" cy="5686295"/>
          </a:xfrm>
        </p:spPr>
        <p:txBody>
          <a:bodyPr/>
          <a:lstStyle/>
          <a:p>
            <a:r>
              <a:rPr lang="en-US" sz="2352" dirty="0"/>
              <a:t>GET https://graph.microsoft.com/v1.0</a:t>
            </a:r>
            <a:r>
              <a:rPr lang="en-US" sz="2352" b="1" dirty="0"/>
              <a:t>/me/memberOf?$</a:t>
            </a:r>
          </a:p>
          <a:p>
            <a:r>
              <a:rPr lang="en-US" sz="2352" b="1" dirty="0"/>
              <a:t>	/</a:t>
            </a:r>
            <a:r>
              <a:rPr lang="en-US" sz="2352" b="1" dirty="0" err="1"/>
              <a:t>microsoft.graph.group</a:t>
            </a:r>
            <a:r>
              <a:rPr lang="en-US" sz="2352" b="1" dirty="0"/>
              <a:t>?$filter=</a:t>
            </a:r>
            <a:r>
              <a:rPr lang="en-US" sz="2352" b="1" dirty="0" err="1"/>
              <a:t>groupTypes</a:t>
            </a:r>
            <a:r>
              <a:rPr lang="en-US" sz="2352" b="1" dirty="0"/>
              <a:t>/any(</a:t>
            </a:r>
            <a:r>
              <a:rPr lang="en-US" sz="2352" b="1" dirty="0" err="1"/>
              <a:t>a:a</a:t>
            </a:r>
            <a:r>
              <a:rPr lang="en-US" sz="2352" b="1" dirty="0"/>
              <a:t> </a:t>
            </a:r>
            <a:r>
              <a:rPr lang="en-US" sz="2352" b="1" dirty="0" err="1"/>
              <a:t>eq</a:t>
            </a:r>
            <a:r>
              <a:rPr lang="en-US" sz="2352" b="1" dirty="0"/>
              <a:t> 'unified')</a:t>
            </a:r>
          </a:p>
          <a:p>
            <a:endParaRPr lang="en-US" sz="2352" dirty="0"/>
          </a:p>
          <a:p>
            <a:r>
              <a:rPr lang="en-US" sz="2352" dirty="0"/>
              <a:t>GET https://graph.microsoft.com/v1.0/contoso.com</a:t>
            </a:r>
            <a:r>
              <a:rPr lang="en-US" sz="2352" b="1" dirty="0"/>
              <a:t>/groups/&lt;id&gt;/members</a:t>
            </a:r>
          </a:p>
          <a:p>
            <a:endParaRPr lang="en-US" sz="2352" dirty="0"/>
          </a:p>
          <a:p>
            <a:r>
              <a:rPr lang="en-US" sz="2352" dirty="0"/>
              <a:t>GET https://graph.microsoft.com/v1.0/contoso.com</a:t>
            </a:r>
          </a:p>
          <a:p>
            <a:r>
              <a:rPr lang="en-US" sz="2352" dirty="0"/>
              <a:t>	</a:t>
            </a:r>
            <a:r>
              <a:rPr lang="en-US" sz="2352" b="1" dirty="0"/>
              <a:t>/groups/&lt;id&gt;/drive/root/children</a:t>
            </a:r>
          </a:p>
          <a:p>
            <a:endParaRPr lang="en-US" sz="2352" dirty="0"/>
          </a:p>
          <a:p>
            <a:r>
              <a:rPr lang="en-US" sz="2352" dirty="0"/>
              <a:t>GET https://graph.microsoft.com/v1.0/contoso.com</a:t>
            </a:r>
          </a:p>
          <a:p>
            <a:r>
              <a:rPr lang="en-US" sz="2352" dirty="0"/>
              <a:t>	</a:t>
            </a:r>
            <a:r>
              <a:rPr lang="en-US" sz="2352" b="1" dirty="0"/>
              <a:t>/groups/&lt;id&gt;/conversations</a:t>
            </a:r>
          </a:p>
          <a:p>
            <a:endParaRPr lang="en-US" sz="2352" dirty="0"/>
          </a:p>
          <a:p>
            <a:r>
              <a:rPr lang="en-US" sz="2352" dirty="0"/>
              <a:t>GET https://graph.microsoft.com/v1.0/contoso.com</a:t>
            </a:r>
          </a:p>
          <a:p>
            <a:r>
              <a:rPr lang="en-US" sz="2352" dirty="0"/>
              <a:t>	</a:t>
            </a:r>
            <a:r>
              <a:rPr lang="en-US" sz="2352" b="1" dirty="0"/>
              <a:t>/groups/&lt;id&gt;/events/&lt;id&gt;/accept</a:t>
            </a:r>
          </a:p>
          <a:p>
            <a:endParaRPr lang="en-US" sz="2352" dirty="0"/>
          </a:p>
        </p:txBody>
      </p:sp>
    </p:spTree>
    <p:extLst>
      <p:ext uri="{BB962C8B-B14F-4D97-AF65-F5344CB8AC3E}">
        <p14:creationId xmlns:p14="http://schemas.microsoft.com/office/powerpoint/2010/main" val="11471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a:t>
            </a:r>
            <a:r>
              <a:rPr lang="en-US" dirty="0" err="1"/>
              <a:t>workingWith</a:t>
            </a:r>
            <a:r>
              <a:rPr lang="en-US" dirty="0"/>
              <a:t> (preview)</a:t>
            </a:r>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a:t>
            </a:r>
            <a:r>
              <a:rPr lang="en-US" sz="2400" b="1" dirty="0"/>
              <a:t>me/workingWith</a:t>
            </a:r>
          </a:p>
          <a:p>
            <a:pPr marL="0" indent="0">
              <a:buNone/>
            </a:pPr>
            <a:endParaRPr lang="en-US" sz="2400" dirty="0"/>
          </a:p>
          <a:p>
            <a:r>
              <a:rPr lang="en-US" sz="2400" dirty="0"/>
              <a:t>GET https://graph.microsoft.com/beta/contoso.com</a:t>
            </a:r>
          </a:p>
          <a:p>
            <a:pPr marL="0" indent="0">
              <a:buNone/>
            </a:pPr>
            <a:r>
              <a:rPr lang="en-US" sz="2400" dirty="0"/>
              <a:t>	</a:t>
            </a:r>
            <a:r>
              <a:rPr lang="en-US" sz="2400" b="1" dirty="0"/>
              <a:t>/users/yina@contoso.com/</a:t>
            </a:r>
            <a:r>
              <a:rPr lang="en-US" sz="2400" b="1" dirty="0" err="1"/>
              <a:t>workingWith</a:t>
            </a:r>
            <a:endParaRPr lang="en-US" sz="2400" b="1" dirty="0"/>
          </a:p>
          <a:p>
            <a:pPr marL="0" indent="0">
              <a:buNone/>
            </a:pPr>
            <a:endParaRPr lang="en-US" sz="2400" dirty="0"/>
          </a:p>
          <a:p>
            <a:r>
              <a:rPr lang="en-US" sz="2400" dirty="0"/>
              <a:t>GET https://graph.microsoft.com/beta/contoso.com</a:t>
            </a:r>
          </a:p>
          <a:p>
            <a:pPr marL="0" indent="0">
              <a:buNone/>
            </a:pPr>
            <a:r>
              <a:rPr lang="en-US" sz="2400" dirty="0"/>
              <a:t>	</a:t>
            </a:r>
            <a:r>
              <a:rPr lang="en-US" sz="2400" b="1" dirty="0"/>
              <a:t>/users/mary@contoso.com/</a:t>
            </a:r>
            <a:r>
              <a:rPr lang="en-US" sz="2400" b="1" dirty="0" err="1"/>
              <a:t>workingWith</a:t>
            </a:r>
            <a:endParaRPr lang="en-US" sz="2400" b="1"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a:t>/</a:t>
            </a:r>
            <a:r>
              <a:rPr lang="en-US" dirty="0" err="1"/>
              <a:t>trendingAround</a:t>
            </a:r>
            <a:r>
              <a:rPr lang="en-US" dirty="0"/>
              <a:t> (preview)</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a:t>
            </a:r>
            <a:r>
              <a:rPr lang="en-US" sz="2400" b="1" dirty="0"/>
              <a:t>/me/trendingAround</a:t>
            </a:r>
          </a:p>
          <a:p>
            <a:pPr marL="0" indent="0">
              <a:buNone/>
            </a:pPr>
            <a:endParaRPr lang="en-US" sz="2400" dirty="0"/>
          </a:p>
          <a:p>
            <a:r>
              <a:rPr lang="en-US" sz="2400" dirty="0"/>
              <a:t>GET https://graph.microsoft.com/beta/contoso.com</a:t>
            </a:r>
          </a:p>
          <a:p>
            <a:pPr marL="0" indent="0">
              <a:buNone/>
            </a:pPr>
            <a:r>
              <a:rPr lang="en-US" sz="2400" dirty="0"/>
              <a:t>	</a:t>
            </a:r>
            <a:r>
              <a:rPr lang="en-US" sz="2400" b="1" dirty="0"/>
              <a:t>/users/yina@contoso.com/</a:t>
            </a:r>
            <a:r>
              <a:rPr lang="en-US" sz="2400" b="1" dirty="0" err="1"/>
              <a:t>trendingAround</a:t>
            </a:r>
            <a:endParaRPr lang="en-US" sz="2400" b="1" dirty="0"/>
          </a:p>
          <a:p>
            <a:pPr marL="0" indent="0">
              <a:buNone/>
            </a:pPr>
            <a:endParaRPr lang="en-US" sz="2400" dirty="0"/>
          </a:p>
          <a:p>
            <a:r>
              <a:rPr lang="en-US" sz="2400" dirty="0"/>
              <a:t>GET https://graph.microsoft.com/beta/contoso.com</a:t>
            </a:r>
          </a:p>
          <a:p>
            <a:pPr marL="0" indent="0">
              <a:buNone/>
            </a:pPr>
            <a:r>
              <a:rPr lang="en-US" sz="2400" dirty="0"/>
              <a:t>	</a:t>
            </a:r>
            <a:r>
              <a:rPr lang="en-US" sz="2400" b="1" dirty="0"/>
              <a:t>/users/mary@contoso.com/</a:t>
            </a:r>
            <a:r>
              <a:rPr lang="en-US" sz="2400" b="1" dirty="0" err="1"/>
              <a:t>trendingAround</a:t>
            </a:r>
            <a:endParaRPr lang="en-US" sz="2400"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363383" y="795964"/>
            <a:ext cx="9141395" cy="3095561"/>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/tasks (preview)</a:t>
            </a:r>
          </a:p>
        </p:txBody>
      </p:sp>
      <p:grpSp>
        <p:nvGrpSpPr>
          <p:cNvPr id="221" name="Group 220"/>
          <p:cNvGrpSpPr/>
          <p:nvPr/>
        </p:nvGrpSpPr>
        <p:grpSpPr>
          <a:xfrm>
            <a:off x="6053342" y="3451615"/>
            <a:ext cx="3359366" cy="200676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89624" y="3428504"/>
            <a:ext cx="2419740" cy="1157264"/>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573502" y="3217511"/>
            <a:ext cx="4536901" cy="2077170"/>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244"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15" name="Group 14"/>
          <p:cNvGrpSpPr/>
          <p:nvPr/>
        </p:nvGrpSpPr>
        <p:grpSpPr>
          <a:xfrm>
            <a:off x="2357201" y="796287"/>
            <a:ext cx="9141395" cy="3095561"/>
            <a:chOff x="2563802" y="963129"/>
            <a:chExt cx="9327128" cy="3158456"/>
          </a:xfrm>
        </p:grpSpPr>
        <p:grpSp>
          <p:nvGrpSpPr>
            <p:cNvPr id="249" name="Group 248"/>
            <p:cNvGrpSpPr/>
            <p:nvPr/>
          </p:nvGrpSpPr>
          <p:grpSpPr>
            <a:xfrm>
              <a:off x="2563802" y="963129"/>
              <a:ext cx="3760381" cy="2688331"/>
              <a:chOff x="2411402" y="810729"/>
              <a:chExt cx="3760381" cy="2688331"/>
            </a:xfrm>
          </p:grpSpPr>
          <p:cxnSp>
            <p:nvCxnSpPr>
              <p:cNvPr id="250" name="Straight Connector 249"/>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2" name="Group 251"/>
              <p:cNvGrpSpPr/>
              <p:nvPr/>
            </p:nvGrpSpPr>
            <p:grpSpPr>
              <a:xfrm>
                <a:off x="2411402" y="810729"/>
                <a:ext cx="793531" cy="793531"/>
                <a:chOff x="2986088" y="3567362"/>
                <a:chExt cx="778042" cy="778042"/>
              </a:xfrm>
            </p:grpSpPr>
            <p:sp>
              <p:nvSpPr>
                <p:cNvPr id="254" name="Oval 25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53" name="Rounded Rectangle 252"/>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256" name="Group 255"/>
            <p:cNvGrpSpPr/>
            <p:nvPr/>
          </p:nvGrpSpPr>
          <p:grpSpPr>
            <a:xfrm>
              <a:off x="9986248" y="2850133"/>
              <a:ext cx="1904682" cy="1271452"/>
              <a:chOff x="9833848" y="2697733"/>
              <a:chExt cx="1904682" cy="1271452"/>
            </a:xfrm>
          </p:grpSpPr>
          <p:cxnSp>
            <p:nvCxnSpPr>
              <p:cNvPr id="257" name="Straight Connector 256"/>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8" name="Rounded Rectangle 257"/>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259" name="Group 258"/>
              <p:cNvGrpSpPr/>
              <p:nvPr/>
            </p:nvGrpSpPr>
            <p:grpSpPr>
              <a:xfrm>
                <a:off x="10944999" y="3175654"/>
                <a:ext cx="793531" cy="793531"/>
                <a:chOff x="3869156" y="3567362"/>
                <a:chExt cx="778042" cy="778042"/>
              </a:xfrm>
            </p:grpSpPr>
            <p:sp>
              <p:nvSpPr>
                <p:cNvPr id="260" name="Oval 259"/>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262" name="Group 261"/>
            <p:cNvGrpSpPr/>
            <p:nvPr/>
          </p:nvGrpSpPr>
          <p:grpSpPr>
            <a:xfrm>
              <a:off x="6391483" y="2428104"/>
              <a:ext cx="4160158" cy="1192127"/>
              <a:chOff x="6239083" y="2275704"/>
              <a:chExt cx="4160158" cy="1192127"/>
            </a:xfrm>
          </p:grpSpPr>
          <p:grpSp>
            <p:nvGrpSpPr>
              <p:cNvPr id="263" name="Group 262"/>
              <p:cNvGrpSpPr/>
              <p:nvPr/>
            </p:nvGrpSpPr>
            <p:grpSpPr>
              <a:xfrm>
                <a:off x="6239083" y="2551093"/>
                <a:ext cx="3586270" cy="916738"/>
                <a:chOff x="6234760" y="2549762"/>
                <a:chExt cx="3586270" cy="916738"/>
              </a:xfrm>
            </p:grpSpPr>
            <p:cxnSp>
              <p:nvCxnSpPr>
                <p:cNvPr id="267" name="Straight Connector 26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9" name="Rounded Rectangle 268"/>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64" name="Group 263"/>
              <p:cNvGrpSpPr/>
              <p:nvPr/>
            </p:nvGrpSpPr>
            <p:grpSpPr>
              <a:xfrm>
                <a:off x="9297741" y="2275704"/>
                <a:ext cx="1101500" cy="793531"/>
                <a:chOff x="7408118" y="3567362"/>
                <a:chExt cx="1080000" cy="778042"/>
              </a:xfrm>
            </p:grpSpPr>
            <p:sp>
              <p:nvSpPr>
                <p:cNvPr id="265" name="Oval 264"/>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6" name="Diagram 265"/>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2027071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250"/>
                                        <p:tgtEl>
                                          <p:spTgt spid="221"/>
                                        </p:tgtEl>
                                      </p:cBhvr>
                                    </p:animEffect>
                                  </p:childTnLst>
                                </p:cTn>
                              </p:par>
                              <p:par>
                                <p:cTn id="11" presetID="35" presetClass="path" presetSubtype="0" accel="50000" decel="50000" fill="hold" nodeType="withEffect">
                                  <p:stCondLst>
                                    <p:cond delay="200"/>
                                  </p:stCondLst>
                                  <p:childTnLst>
                                    <p:animMotion origin="layout" path="M -4.09242E-6 1.23014E-6 L -0.08705 0.00023 " pathEditMode="relative" rAng="0" ptsTypes="AA">
                                      <p:cBhvr>
                                        <p:cTn id="12" dur="1000" spd="-100000" fill="hold"/>
                                        <p:tgtEl>
                                          <p:spTgt spid="221"/>
                                        </p:tgtEl>
                                        <p:attrNameLst>
                                          <p:attrName>ppt_x</p:attrName>
                                          <p:attrName>ppt_y</p:attrName>
                                        </p:attrNameLst>
                                      </p:cBhvr>
                                      <p:rCtr x="-4353" y="0"/>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0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1000"/>
                                        <p:tgtEl>
                                          <p:spTgt spid="241"/>
                                        </p:tgtEl>
                                      </p:cBhvr>
                                    </p:animEffect>
                                  </p:childTnLst>
                                </p:cTn>
                              </p:par>
                              <p:par>
                                <p:cTn id="18" presetID="10" presetClass="entr" presetSubtype="0" fill="hold" nodeType="withEffect">
                                  <p:stCondLst>
                                    <p:cond delay="45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250"/>
                                        <p:tgtEl>
                                          <p:spTgt spid="227"/>
                                        </p:tgtEl>
                                      </p:cBhvr>
                                    </p:animEffect>
                                  </p:childTnLst>
                                </p:cTn>
                              </p:par>
                              <p:par>
                                <p:cTn id="21" presetID="42" presetClass="path" presetSubtype="0" accel="50000" decel="50000" fill="hold" nodeType="withEffect">
                                  <p:stCondLst>
                                    <p:cond delay="200"/>
                                  </p:stCondLst>
                                  <p:childTnLst>
                                    <p:animMotion origin="layout" path="M 3.32653E-6 -3.35906E-6 L -0.00026 0.17113 " pathEditMode="relative" rAng="0" ptsTypes="AA">
                                      <p:cBhvr>
                                        <p:cTn id="22" dur="1000" spd="-100000" fill="hold"/>
                                        <p:tgtEl>
                                          <p:spTgt spid="227"/>
                                        </p:tgtEl>
                                        <p:attrNameLst>
                                          <p:attrName>ppt_x</p:attrName>
                                          <p:attrName>ppt_y</p:attrName>
                                        </p:attrNameLst>
                                      </p:cBhvr>
                                      <p:rCtr x="-13" y="85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https://graph.microsoft.com/beta/me</a:t>
            </a:r>
            <a:r>
              <a:rPr lang="en-US" sz="2400" b="1" dirty="0"/>
              <a:t>/tasks</a:t>
            </a:r>
          </a:p>
          <a:p>
            <a:endParaRPr lang="en-US" sz="2400" dirty="0"/>
          </a:p>
          <a:p>
            <a:r>
              <a:rPr lang="en-US" sz="2400" dirty="0"/>
              <a:t>GET https://graph.microsoft.com/beta/contoso.com</a:t>
            </a:r>
          </a:p>
          <a:p>
            <a:r>
              <a:rPr lang="en-US" sz="2400" dirty="0"/>
              <a:t>	</a:t>
            </a:r>
            <a:r>
              <a:rPr lang="en-US" sz="2400" b="1" dirty="0"/>
              <a:t>/users/yina@contoso.com/tasks</a:t>
            </a:r>
          </a:p>
          <a:p>
            <a:endParaRPr lang="en-US" sz="2400" dirty="0"/>
          </a:p>
          <a:p>
            <a:r>
              <a:rPr lang="en-US" sz="2400" dirty="0"/>
              <a:t>GET https://graph.microsoft.com/beta/contoso.com</a:t>
            </a:r>
          </a:p>
          <a:p>
            <a:r>
              <a:rPr lang="en-US" sz="2400" dirty="0"/>
              <a:t>	</a:t>
            </a:r>
            <a:r>
              <a:rPr lang="en-US" sz="2400" b="1" dirty="0"/>
              <a:t>/groups/&lt;id&gt;/tasks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5232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p:cNvGrpSpPr/>
          <p:nvPr/>
        </p:nvGrpSpPr>
        <p:grpSpPr>
          <a:xfrm>
            <a:off x="6053342" y="3451615"/>
            <a:ext cx="3359366" cy="200676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89624" y="3428504"/>
            <a:ext cx="2419740" cy="1157264"/>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2" name="Group 11"/>
          <p:cNvGrpSpPr/>
          <p:nvPr/>
        </p:nvGrpSpPr>
        <p:grpSpPr>
          <a:xfrm>
            <a:off x="2363383" y="795964"/>
            <a:ext cx="9141395" cy="3095561"/>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/notes (preview)</a:t>
            </a:r>
          </a:p>
        </p:txBody>
      </p:sp>
      <p:grpSp>
        <p:nvGrpSpPr>
          <p:cNvPr id="193" name="Group 192"/>
          <p:cNvGrpSpPr/>
          <p:nvPr/>
        </p:nvGrpSpPr>
        <p:grpSpPr>
          <a:xfrm>
            <a:off x="6040179" y="3430762"/>
            <a:ext cx="4609873" cy="2660226"/>
            <a:chOff x="6162902" y="3499060"/>
            <a:chExt cx="4703535" cy="2714276"/>
          </a:xfrm>
        </p:grpSpPr>
        <p:cxnSp>
          <p:nvCxnSpPr>
            <p:cNvPr id="194" name="Straight Connector 193"/>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05"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206" name="Group 205"/>
            <p:cNvGrpSpPr/>
            <p:nvPr/>
          </p:nvGrpSpPr>
          <p:grpSpPr>
            <a:xfrm>
              <a:off x="8955980" y="5419805"/>
              <a:ext cx="793531" cy="793531"/>
              <a:chOff x="8955980" y="5419805"/>
              <a:chExt cx="793531" cy="793531"/>
            </a:xfrm>
          </p:grpSpPr>
          <p:sp>
            <p:nvSpPr>
              <p:cNvPr id="207" name="Oval 206"/>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08" name="Picture 207"/>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209" name="Group 208"/>
          <p:cNvGrpSpPr/>
          <p:nvPr/>
        </p:nvGrpSpPr>
        <p:grpSpPr>
          <a:xfrm>
            <a:off x="190738" y="4226522"/>
            <a:ext cx="2371758" cy="1902915"/>
            <a:chOff x="194613" y="4310988"/>
            <a:chExt cx="2419947" cy="1941578"/>
          </a:xfrm>
        </p:grpSpPr>
        <p:cxnSp>
          <p:nvCxnSpPr>
            <p:cNvPr id="210" name="Straight Connector 209"/>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11"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212" name="Group 211"/>
            <p:cNvGrpSpPr/>
            <p:nvPr/>
          </p:nvGrpSpPr>
          <p:grpSpPr>
            <a:xfrm>
              <a:off x="519369" y="5047253"/>
              <a:ext cx="793531" cy="793531"/>
              <a:chOff x="519369" y="5047253"/>
              <a:chExt cx="793531" cy="793531"/>
            </a:xfrm>
          </p:grpSpPr>
          <p:sp>
            <p:nvSpPr>
              <p:cNvPr id="213" name="Oval 212"/>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14" name="Picture 213"/>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grpSp>
        <p:nvGrpSpPr>
          <p:cNvPr id="215" name="Group 214"/>
          <p:cNvGrpSpPr/>
          <p:nvPr/>
        </p:nvGrpSpPr>
        <p:grpSpPr>
          <a:xfrm>
            <a:off x="6053342" y="3450366"/>
            <a:ext cx="3359366" cy="2006769"/>
            <a:chOff x="6176332" y="3520337"/>
            <a:chExt cx="3427621" cy="2047542"/>
          </a:xfrm>
        </p:grpSpPr>
        <p:cxnSp>
          <p:nvCxnSpPr>
            <p:cNvPr id="216" name="Straight Connector 215"/>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17"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18" name="Group 217"/>
            <p:cNvGrpSpPr/>
            <p:nvPr/>
          </p:nvGrpSpPr>
          <p:grpSpPr>
            <a:xfrm>
              <a:off x="7944573" y="4774348"/>
              <a:ext cx="793531" cy="793531"/>
              <a:chOff x="7944573" y="4774348"/>
              <a:chExt cx="793531" cy="793531"/>
            </a:xfrm>
          </p:grpSpPr>
          <p:sp>
            <p:nvSpPr>
              <p:cNvPr id="219" name="Oval 218"/>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20"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33" name="Group 232"/>
          <p:cNvGrpSpPr/>
          <p:nvPr/>
        </p:nvGrpSpPr>
        <p:grpSpPr>
          <a:xfrm>
            <a:off x="89624" y="3427254"/>
            <a:ext cx="2419740" cy="1157264"/>
            <a:chOff x="91445" y="3496755"/>
            <a:chExt cx="2468904" cy="1180777"/>
          </a:xfrm>
        </p:grpSpPr>
        <p:cxnSp>
          <p:nvCxnSpPr>
            <p:cNvPr id="234" name="Straight Connector 233"/>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35"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236" name="Group 235"/>
            <p:cNvGrpSpPr/>
            <p:nvPr/>
          </p:nvGrpSpPr>
          <p:grpSpPr>
            <a:xfrm>
              <a:off x="300086" y="3884001"/>
              <a:ext cx="793531" cy="793531"/>
              <a:chOff x="300086" y="3884001"/>
              <a:chExt cx="793531" cy="793531"/>
            </a:xfrm>
          </p:grpSpPr>
          <p:sp>
            <p:nvSpPr>
              <p:cNvPr id="237" name="Oval 236"/>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238"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573502" y="3217511"/>
            <a:ext cx="4536901" cy="2077170"/>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pSp>
        <p:sp>
          <p:nvSpPr>
            <p:cNvPr id="244"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pSp>
      </p:grpSp>
    </p:spTree>
    <p:extLst>
      <p:ext uri="{BB962C8B-B14F-4D97-AF65-F5344CB8AC3E}">
        <p14:creationId xmlns:p14="http://schemas.microsoft.com/office/powerpoint/2010/main" val="3668969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15"/>
                                        </p:tgtEl>
                                      </p:cBhvr>
                                    </p:animEffect>
                                    <p:set>
                                      <p:cBhvr>
                                        <p:cTn id="7" dur="1" fill="hold">
                                          <p:stCondLst>
                                            <p:cond delay="499"/>
                                          </p:stCondLst>
                                        </p:cTn>
                                        <p:tgtEl>
                                          <p:spTgt spid="2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33"/>
                                        </p:tgtEl>
                                      </p:cBhvr>
                                    </p:animEffect>
                                    <p:set>
                                      <p:cBhvr>
                                        <p:cTn id="10" dur="1" fill="hold">
                                          <p:stCondLst>
                                            <p:cond delay="499"/>
                                          </p:stCondLst>
                                        </p:cTn>
                                        <p:tgtEl>
                                          <p:spTgt spid="233"/>
                                        </p:tgtEl>
                                        <p:attrNameLst>
                                          <p:attrName>style.visibility</p:attrName>
                                        </p:attrNameLst>
                                      </p:cBhvr>
                                      <p:to>
                                        <p:strVal val="hidden"/>
                                      </p:to>
                                    </p:set>
                                  </p:childTnLst>
                                </p:cTn>
                              </p:par>
                              <p:par>
                                <p:cTn id="11" presetID="10" presetClass="entr" presetSubtype="0" fill="hold" nodeType="withEffect">
                                  <p:stCondLst>
                                    <p:cond delay="40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par>
                                <p:cTn id="14" presetID="10" presetClass="entr" presetSubtype="0" fill="hold" nodeType="withEffect">
                                  <p:stCondLst>
                                    <p:cond delay="40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10"/>
          </p:nvPr>
        </p:nvSpPr>
        <p:spPr/>
        <p:txBody>
          <a:bodyPr/>
          <a:lstStyle/>
          <a:p>
            <a:r>
              <a:rPr lang="en-US" sz="2400" dirty="0"/>
              <a:t>GET https://graph.microsoft.com/beta</a:t>
            </a:r>
            <a:r>
              <a:rPr lang="en-US" sz="2400" b="1" dirty="0"/>
              <a:t>/me/notes/notebooks</a:t>
            </a:r>
          </a:p>
          <a:p>
            <a:endParaRPr lang="en-US" sz="2400" dirty="0"/>
          </a:p>
          <a:p>
            <a:r>
              <a:rPr lang="en-US" sz="2400" dirty="0"/>
              <a:t>GET https://graph.microsoft.com/beta</a:t>
            </a:r>
            <a:r>
              <a:rPr lang="en-US" sz="2400" b="1" dirty="0"/>
              <a:t>/me/notes/pages</a:t>
            </a:r>
          </a:p>
          <a:p>
            <a:endParaRPr lang="en-US" sz="2400" dirty="0"/>
          </a:p>
          <a:p>
            <a:r>
              <a:rPr lang="en-US" sz="2400" dirty="0"/>
              <a:t>GET https://graph.microsoft.com/beta/contoso.com</a:t>
            </a:r>
          </a:p>
          <a:p>
            <a:r>
              <a:rPr lang="en-US" sz="2400" b="1" dirty="0"/>
              <a:t>	/users/yina@contoso.com/notes/sections</a:t>
            </a:r>
          </a:p>
          <a:p>
            <a:endParaRPr lang="en-US" sz="2400" dirty="0"/>
          </a:p>
          <a:p>
            <a:r>
              <a:rPr lang="en-US" sz="2400" dirty="0"/>
              <a:t>GET https://graph.microsoft.com/beta/contoso.com</a:t>
            </a:r>
          </a:p>
          <a:p>
            <a:r>
              <a:rPr lang="en-US" sz="2400" b="1" dirty="0"/>
              <a:t>	/groups/&lt;id&gt;/notes/notebooks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383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6040125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1163" y="2055153"/>
            <a:ext cx="5780434" cy="4157331"/>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101086" y="2055153"/>
            <a:ext cx="5820889" cy="4157331"/>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dirty="0">
                  <a:solidFill>
                    <a:srgbClr val="404040"/>
                  </a:solidFill>
                  <a:latin typeface="Segoe UI"/>
                </a:endParaRPr>
              </a:p>
            </p:txBody>
          </p:sp>
        </p:grpSp>
      </p:grpSp>
      <p:sp>
        <p:nvSpPr>
          <p:cNvPr id="283" name="Data"/>
          <p:cNvSpPr/>
          <p:nvPr/>
        </p:nvSpPr>
        <p:spPr bwMode="auto">
          <a:xfrm>
            <a:off x="6101085" y="1188523"/>
            <a:ext cx="5820889"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1163" y="1188523"/>
            <a:ext cx="5780434"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2531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Access data</a:t>
            </a:r>
          </a:p>
          <a:p>
            <a:pPr lvl="1"/>
            <a:r>
              <a:rPr lang="en-US" dirty="0"/>
              <a:t>Get Users, Groups, Messages, Events, Files, Conversations, Tasks, Notes, </a:t>
            </a:r>
            <a:r>
              <a:rPr lang="en-US" dirty="0" err="1"/>
              <a:t>etc</a:t>
            </a:r>
            <a:r>
              <a:rPr lang="en-US" dirty="0"/>
              <a:t>…</a:t>
            </a:r>
          </a:p>
          <a:p>
            <a:r>
              <a:rPr lang="en-US" dirty="0"/>
              <a:t>Traverse data</a:t>
            </a:r>
          </a:p>
          <a:p>
            <a:pPr lvl="1"/>
            <a:r>
              <a:rPr lang="en-US" dirty="0"/>
              <a:t>Get the profile of the person who last modified a file</a:t>
            </a:r>
          </a:p>
          <a:p>
            <a:r>
              <a:rPr lang="en-US" dirty="0"/>
              <a:t>Access insights</a:t>
            </a:r>
          </a:p>
          <a:p>
            <a:pPr lvl="1"/>
            <a:r>
              <a:rPr lang="en-US" dirty="0"/>
              <a:t>Get documents trending around, get people I’m working with, get a unified view of the people I know</a:t>
            </a:r>
          </a:p>
          <a:p>
            <a:endParaRPr lang="en-US" dirty="0"/>
          </a:p>
        </p:txBody>
      </p:sp>
      <p:sp>
        <p:nvSpPr>
          <p:cNvPr id="2" name="Title 1"/>
          <p:cNvSpPr>
            <a:spLocks noGrp="1"/>
          </p:cNvSpPr>
          <p:nvPr>
            <p:ph type="title"/>
          </p:nvPr>
        </p:nvSpPr>
        <p:spPr/>
        <p:txBody>
          <a:bodyPr/>
          <a:lstStyle/>
          <a:p>
            <a:r>
              <a:rPr lang="en-US" dirty="0"/>
              <a:t>Microsoft Graph API</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3785163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6889"/>
            <a:ext cx="11819277" cy="4207941"/>
          </a:xfrm>
        </p:spPr>
        <p:txBody>
          <a:bodyPr/>
          <a:lstStyle/>
          <a:p>
            <a:r>
              <a:rPr lang="en-US" dirty="0"/>
              <a:t>Demos</a:t>
            </a:r>
            <a:br>
              <a:rPr lang="en-US" dirty="0"/>
            </a:br>
            <a:r>
              <a:rPr lang="en-US" sz="4399" dirty="0"/>
              <a:t>- Graph Explorer</a:t>
            </a:r>
            <a:br>
              <a:rPr lang="en-US" sz="3599" dirty="0"/>
            </a:br>
            <a:endParaRPr lang="en-US" sz="4399" dirty="0"/>
          </a:p>
        </p:txBody>
      </p:sp>
    </p:spTree>
    <p:extLst>
      <p:ext uri="{BB962C8B-B14F-4D97-AF65-F5344CB8AC3E}">
        <p14:creationId xmlns:p14="http://schemas.microsoft.com/office/powerpoint/2010/main" val="380389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80135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flow</a:t>
            </a:r>
          </a:p>
        </p:txBody>
      </p:sp>
      <p:sp>
        <p:nvSpPr>
          <p:cNvPr id="26" name="Rectangle 25"/>
          <p:cNvSpPr/>
          <p:nvPr/>
        </p:nvSpPr>
        <p:spPr bwMode="auto">
          <a:xfrm>
            <a:off x="1036367" y="1973641"/>
            <a:ext cx="457081" cy="4646990"/>
          </a:xfrm>
          <a:prstGeom prst="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mj-lt"/>
            </a:endParaRPr>
          </a:p>
        </p:txBody>
      </p:sp>
      <p:sp>
        <p:nvSpPr>
          <p:cNvPr id="27" name="Rectangle 26"/>
          <p:cNvSpPr/>
          <p:nvPr/>
        </p:nvSpPr>
        <p:spPr bwMode="auto">
          <a:xfrm>
            <a:off x="4286720" y="1973641"/>
            <a:ext cx="457081" cy="4646990"/>
          </a:xfrm>
          <a:prstGeom prst="rect">
            <a:avLst/>
          </a:prstGeom>
          <a:solidFill>
            <a:srgbClr val="00BCF2"/>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mj-lt"/>
            </a:endParaRPr>
          </a:p>
        </p:txBody>
      </p:sp>
      <p:sp>
        <p:nvSpPr>
          <p:cNvPr id="28" name="Rectangle 27"/>
          <p:cNvSpPr/>
          <p:nvPr/>
        </p:nvSpPr>
        <p:spPr bwMode="auto">
          <a:xfrm>
            <a:off x="7537073" y="1973641"/>
            <a:ext cx="457081" cy="4646990"/>
          </a:xfrm>
          <a:prstGeom prst="rect">
            <a:avLst/>
          </a:prstGeom>
          <a:solidFill>
            <a:srgbClr val="00B294"/>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mj-lt"/>
            </a:endParaRPr>
          </a:p>
        </p:txBody>
      </p:sp>
      <p:sp>
        <p:nvSpPr>
          <p:cNvPr id="29" name="Rectangle 28"/>
          <p:cNvSpPr/>
          <p:nvPr/>
        </p:nvSpPr>
        <p:spPr bwMode="auto">
          <a:xfrm>
            <a:off x="10787427" y="1973641"/>
            <a:ext cx="457081" cy="4646990"/>
          </a:xfrm>
          <a:prstGeom prst="rect">
            <a:avLst/>
          </a:prstGeom>
          <a:solidFill>
            <a:srgbClr val="FFC0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2399" kern="0" dirty="0">
              <a:gradFill>
                <a:gsLst>
                  <a:gs pos="0">
                    <a:srgbClr val="FFFFFF"/>
                  </a:gs>
                  <a:gs pos="100000">
                    <a:srgbClr val="FFFFFF"/>
                  </a:gs>
                </a:gsLst>
                <a:lin ang="5400000" scaled="0"/>
              </a:gradFill>
              <a:latin typeface="Segoe UI"/>
            </a:endParaRPr>
          </a:p>
        </p:txBody>
      </p:sp>
      <p:sp>
        <p:nvSpPr>
          <p:cNvPr id="30" name="TextBox 29"/>
          <p:cNvSpPr txBox="1"/>
          <p:nvPr/>
        </p:nvSpPr>
        <p:spPr>
          <a:xfrm>
            <a:off x="426925" y="1495983"/>
            <a:ext cx="1944450" cy="489238"/>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Native Application</a:t>
            </a:r>
          </a:p>
        </p:txBody>
      </p:sp>
      <p:sp>
        <p:nvSpPr>
          <p:cNvPr id="31" name="TextBox 30"/>
          <p:cNvSpPr txBox="1"/>
          <p:nvPr/>
        </p:nvSpPr>
        <p:spPr>
          <a:xfrm>
            <a:off x="3397951" y="1211840"/>
            <a:ext cx="2388494" cy="760010"/>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Azure AD Authorization</a:t>
            </a:r>
          </a:p>
          <a:p>
            <a:pPr algn="ctr" defTabSz="932462">
              <a:lnSpc>
                <a:spcPct val="90000"/>
              </a:lnSpc>
              <a:spcAft>
                <a:spcPts val="600"/>
              </a:spcAft>
              <a:defRPr/>
            </a:pPr>
            <a:r>
              <a:rPr lang="en-US" sz="1400" b="1" kern="0" dirty="0">
                <a:solidFill>
                  <a:srgbClr val="404040"/>
                </a:solidFill>
              </a:rPr>
              <a:t>Endpoint	</a:t>
            </a:r>
          </a:p>
        </p:txBody>
      </p:sp>
      <p:sp>
        <p:nvSpPr>
          <p:cNvPr id="32" name="TextBox 31"/>
          <p:cNvSpPr txBox="1"/>
          <p:nvPr/>
        </p:nvSpPr>
        <p:spPr>
          <a:xfrm>
            <a:off x="6992643" y="1211840"/>
            <a:ext cx="1742652" cy="760010"/>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Azure AD Token</a:t>
            </a:r>
          </a:p>
          <a:p>
            <a:pPr algn="ctr" defTabSz="932462">
              <a:lnSpc>
                <a:spcPct val="90000"/>
              </a:lnSpc>
              <a:spcAft>
                <a:spcPts val="600"/>
              </a:spcAft>
              <a:defRPr/>
            </a:pPr>
            <a:r>
              <a:rPr lang="en-US" sz="1400" b="1" kern="0" dirty="0">
                <a:solidFill>
                  <a:srgbClr val="404040"/>
                </a:solidFill>
              </a:rPr>
              <a:t>Endpoint	</a:t>
            </a:r>
          </a:p>
        </p:txBody>
      </p:sp>
      <p:sp>
        <p:nvSpPr>
          <p:cNvPr id="33" name="TextBox 32"/>
          <p:cNvSpPr txBox="1"/>
          <p:nvPr/>
        </p:nvSpPr>
        <p:spPr>
          <a:xfrm>
            <a:off x="9866914" y="1495983"/>
            <a:ext cx="2093619" cy="489238"/>
          </a:xfrm>
          <a:prstGeom prst="rect">
            <a:avLst/>
          </a:prstGeom>
          <a:noFill/>
        </p:spPr>
        <p:txBody>
          <a:bodyPr wrap="none" lIns="182832" tIns="146266" rIns="182832" bIns="146266" rtlCol="0">
            <a:spAutoFit/>
          </a:bodyPr>
          <a:lstStyle/>
          <a:p>
            <a:pPr algn="ctr" defTabSz="932462">
              <a:lnSpc>
                <a:spcPct val="90000"/>
              </a:lnSpc>
              <a:spcAft>
                <a:spcPts val="600"/>
              </a:spcAft>
              <a:defRPr/>
            </a:pPr>
            <a:r>
              <a:rPr lang="en-US" sz="1400" b="1" kern="0" dirty="0">
                <a:solidFill>
                  <a:srgbClr val="404040"/>
                </a:solidFill>
              </a:rPr>
              <a:t>Microsoft Graph API</a:t>
            </a:r>
          </a:p>
        </p:txBody>
      </p:sp>
      <p:cxnSp>
        <p:nvCxnSpPr>
          <p:cNvPr id="34" name="Straight Arrow Connector 33"/>
          <p:cNvCxnSpPr/>
          <p:nvPr/>
        </p:nvCxnSpPr>
        <p:spPr>
          <a:xfrm>
            <a:off x="1493448" y="2430722"/>
            <a:ext cx="2793272" cy="0"/>
          </a:xfrm>
          <a:prstGeom prst="straightConnector1">
            <a:avLst/>
          </a:prstGeom>
          <a:noFill/>
          <a:ln w="28575" cap="flat" cmpd="sng" algn="ctr">
            <a:solidFill>
              <a:srgbClr val="404040"/>
            </a:solidFill>
            <a:prstDash val="solid"/>
            <a:headEnd type="none"/>
            <a:tailEnd type="triangle"/>
          </a:ln>
          <a:effectLst/>
        </p:spPr>
      </p:cxnSp>
      <p:cxnSp>
        <p:nvCxnSpPr>
          <p:cNvPr id="35" name="Straight Arrow Connector 34"/>
          <p:cNvCxnSpPr/>
          <p:nvPr/>
        </p:nvCxnSpPr>
        <p:spPr>
          <a:xfrm>
            <a:off x="1493448" y="2811623"/>
            <a:ext cx="2793272"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6" name="Straight Arrow Connector 35"/>
          <p:cNvCxnSpPr/>
          <p:nvPr/>
        </p:nvCxnSpPr>
        <p:spPr>
          <a:xfrm>
            <a:off x="1493448" y="3192524"/>
            <a:ext cx="2133044"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7" name="Straight Connector 36"/>
          <p:cNvCxnSpPr/>
          <p:nvPr/>
        </p:nvCxnSpPr>
        <p:spPr>
          <a:xfrm flipV="1">
            <a:off x="3626492" y="2811623"/>
            <a:ext cx="0" cy="380901"/>
          </a:xfrm>
          <a:prstGeom prst="line">
            <a:avLst/>
          </a:prstGeom>
          <a:noFill/>
          <a:ln w="28575" cap="flat" cmpd="sng" algn="ctr">
            <a:solidFill>
              <a:srgbClr val="404040"/>
            </a:solidFill>
            <a:prstDash val="solid"/>
            <a:headEnd type="none"/>
            <a:tailEnd type="none"/>
          </a:ln>
          <a:effectLst/>
        </p:spPr>
      </p:cxnSp>
      <p:sp>
        <p:nvSpPr>
          <p:cNvPr id="38" name="TextBox 37"/>
          <p:cNvSpPr txBox="1"/>
          <p:nvPr/>
        </p:nvSpPr>
        <p:spPr>
          <a:xfrm>
            <a:off x="1400950" y="2049822"/>
            <a:ext cx="2433366"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Request authorization code</a:t>
            </a:r>
          </a:p>
        </p:txBody>
      </p:sp>
      <p:sp>
        <p:nvSpPr>
          <p:cNvPr id="39" name="TextBox 38"/>
          <p:cNvSpPr txBox="1"/>
          <p:nvPr/>
        </p:nvSpPr>
        <p:spPr>
          <a:xfrm>
            <a:off x="1480211" y="2415755"/>
            <a:ext cx="2430161"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Sign-in via browser pop-up</a:t>
            </a:r>
          </a:p>
        </p:txBody>
      </p:sp>
      <p:sp>
        <p:nvSpPr>
          <p:cNvPr id="40" name="TextBox 39"/>
          <p:cNvSpPr txBox="1"/>
          <p:nvPr/>
        </p:nvSpPr>
        <p:spPr>
          <a:xfrm>
            <a:off x="1480211" y="2815446"/>
            <a:ext cx="2325993"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Return authorization code</a:t>
            </a:r>
          </a:p>
        </p:txBody>
      </p:sp>
      <p:cxnSp>
        <p:nvCxnSpPr>
          <p:cNvPr id="41" name="Straight Arrow Connector 40"/>
          <p:cNvCxnSpPr/>
          <p:nvPr/>
        </p:nvCxnSpPr>
        <p:spPr>
          <a:xfrm>
            <a:off x="1499028" y="3878145"/>
            <a:ext cx="6038045" cy="0"/>
          </a:xfrm>
          <a:prstGeom prst="straightConnector1">
            <a:avLst/>
          </a:prstGeom>
          <a:noFill/>
          <a:ln w="28575" cap="flat" cmpd="sng" algn="ctr">
            <a:solidFill>
              <a:srgbClr val="404040"/>
            </a:solidFill>
            <a:prstDash val="solid"/>
            <a:headEnd type="none"/>
            <a:tailEnd type="triangle"/>
          </a:ln>
          <a:effectLst/>
        </p:spPr>
      </p:cxnSp>
      <p:cxnSp>
        <p:nvCxnSpPr>
          <p:cNvPr id="42" name="Straight Arrow Connector 41"/>
          <p:cNvCxnSpPr/>
          <p:nvPr/>
        </p:nvCxnSpPr>
        <p:spPr>
          <a:xfrm>
            <a:off x="1480211" y="4335226"/>
            <a:ext cx="6038045" cy="0"/>
          </a:xfrm>
          <a:prstGeom prst="straightConnector1">
            <a:avLst/>
          </a:prstGeom>
          <a:noFill/>
          <a:ln w="28575" cap="flat" cmpd="sng" algn="ctr">
            <a:solidFill>
              <a:srgbClr val="404040"/>
            </a:solidFill>
            <a:prstDash val="solid"/>
            <a:headEnd type="triangle" w="med" len="med"/>
            <a:tailEnd type="none" w="med" len="med"/>
          </a:ln>
          <a:effectLst/>
        </p:spPr>
      </p:cxnSp>
      <p:sp>
        <p:nvSpPr>
          <p:cNvPr id="43" name="TextBox 42"/>
          <p:cNvSpPr txBox="1"/>
          <p:nvPr/>
        </p:nvSpPr>
        <p:spPr>
          <a:xfrm>
            <a:off x="1399150" y="3457092"/>
            <a:ext cx="5915785"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Redeem authorization code and acquire access token for Microsoft Graph</a:t>
            </a:r>
          </a:p>
        </p:txBody>
      </p:sp>
      <p:sp>
        <p:nvSpPr>
          <p:cNvPr id="44" name="TextBox 43"/>
          <p:cNvSpPr txBox="1"/>
          <p:nvPr/>
        </p:nvSpPr>
        <p:spPr>
          <a:xfrm>
            <a:off x="1412226" y="4349423"/>
            <a:ext cx="1406109"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a:gradFill>
                  <a:gsLst>
                    <a:gs pos="2917">
                      <a:srgbClr val="404040"/>
                    </a:gs>
                    <a:gs pos="30000">
                      <a:srgbClr val="404040"/>
                    </a:gs>
                  </a:gsLst>
                  <a:lin ang="5400000" scaled="0"/>
                </a:gradFill>
                <a:latin typeface="+mj-lt"/>
              </a:rPr>
              <a:t>Return tokens</a:t>
            </a:r>
            <a:endParaRPr lang="en-US" sz="1400" b="1" kern="0" dirty="0">
              <a:gradFill>
                <a:gsLst>
                  <a:gs pos="2917">
                    <a:srgbClr val="404040"/>
                  </a:gs>
                  <a:gs pos="30000">
                    <a:srgbClr val="404040"/>
                  </a:gs>
                </a:gsLst>
                <a:lin ang="5400000" scaled="0"/>
              </a:gradFill>
              <a:latin typeface="+mj-lt"/>
            </a:endParaRPr>
          </a:p>
        </p:txBody>
      </p:sp>
      <p:cxnSp>
        <p:nvCxnSpPr>
          <p:cNvPr id="45" name="Straight Arrow Connector 44"/>
          <p:cNvCxnSpPr/>
          <p:nvPr/>
        </p:nvCxnSpPr>
        <p:spPr>
          <a:xfrm>
            <a:off x="1516785" y="5371670"/>
            <a:ext cx="9265062" cy="0"/>
          </a:xfrm>
          <a:prstGeom prst="straightConnector1">
            <a:avLst/>
          </a:prstGeom>
          <a:noFill/>
          <a:ln w="28575" cap="flat" cmpd="sng" algn="ctr">
            <a:solidFill>
              <a:srgbClr val="404040"/>
            </a:solidFill>
            <a:prstDash val="solid"/>
            <a:headEnd type="none" w="med" len="med"/>
            <a:tailEnd type="triangle" w="med" len="med"/>
          </a:ln>
          <a:effectLst/>
        </p:spPr>
      </p:cxnSp>
      <p:sp>
        <p:nvSpPr>
          <p:cNvPr id="46" name="TextBox 45"/>
          <p:cNvSpPr txBox="1"/>
          <p:nvPr/>
        </p:nvSpPr>
        <p:spPr>
          <a:xfrm>
            <a:off x="1443773" y="5483699"/>
            <a:ext cx="2013489"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Return Http Response</a:t>
            </a:r>
          </a:p>
        </p:txBody>
      </p:sp>
      <p:sp>
        <p:nvSpPr>
          <p:cNvPr id="47" name="TextBox 46"/>
          <p:cNvSpPr txBox="1"/>
          <p:nvPr/>
        </p:nvSpPr>
        <p:spPr>
          <a:xfrm>
            <a:off x="1428191" y="4980266"/>
            <a:ext cx="3649728" cy="489238"/>
          </a:xfrm>
          <a:prstGeom prst="rect">
            <a:avLst/>
          </a:prstGeom>
          <a:noFill/>
        </p:spPr>
        <p:txBody>
          <a:bodyPr wrap="none" lIns="182832" tIns="146266" rIns="182832" bIns="146266" rtlCol="0">
            <a:spAutoFit/>
          </a:bodyPr>
          <a:lstStyle/>
          <a:p>
            <a:pPr defTabSz="932462">
              <a:lnSpc>
                <a:spcPct val="90000"/>
              </a:lnSpc>
              <a:spcAft>
                <a:spcPts val="600"/>
              </a:spcAft>
              <a:defRPr/>
            </a:pPr>
            <a:r>
              <a:rPr lang="en-US" sz="1400" b="1" kern="0" dirty="0">
                <a:gradFill>
                  <a:gsLst>
                    <a:gs pos="2917">
                      <a:srgbClr val="404040"/>
                    </a:gs>
                    <a:gs pos="30000">
                      <a:srgbClr val="404040"/>
                    </a:gs>
                  </a:gsLst>
                  <a:lin ang="5400000" scaled="0"/>
                </a:gradFill>
                <a:latin typeface="+mj-lt"/>
              </a:rPr>
              <a:t>Call Microsoft Graph using the access token</a:t>
            </a:r>
          </a:p>
        </p:txBody>
      </p:sp>
      <p:cxnSp>
        <p:nvCxnSpPr>
          <p:cNvPr id="48" name="Straight Arrow Connector 47"/>
          <p:cNvCxnSpPr/>
          <p:nvPr/>
        </p:nvCxnSpPr>
        <p:spPr>
          <a:xfrm>
            <a:off x="1503320" y="5836782"/>
            <a:ext cx="9265062" cy="0"/>
          </a:xfrm>
          <a:prstGeom prst="straightConnector1">
            <a:avLst/>
          </a:prstGeom>
          <a:noFill/>
          <a:ln w="28575" cap="flat" cmpd="sng" algn="ctr">
            <a:solidFill>
              <a:srgbClr val="404040"/>
            </a:solidFill>
            <a:prstDash val="solid"/>
            <a:headEnd type="triangle" w="med" len="med"/>
            <a:tailEnd type="none" w="med" len="med"/>
          </a:ln>
          <a:effectLst/>
        </p:spPr>
      </p:cxnSp>
    </p:spTree>
    <p:extLst>
      <p:ext uri="{BB962C8B-B14F-4D97-AF65-F5344CB8AC3E}">
        <p14:creationId xmlns:p14="http://schemas.microsoft.com/office/powerpoint/2010/main" val="111515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3" grpId="0"/>
      <p:bldP spid="44" grpId="0"/>
      <p:bldP spid="46" grpId="0"/>
      <p:bldP spid="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3391" tIns="89619" rIns="143391" bIns="89619" rtlCol="0">
            <a:noAutofit/>
          </a:bodyPr>
          <a:lstStyle/>
          <a:p>
            <a:r>
              <a:rPr lang="en-US" b="1" dirty="0"/>
              <a:t>Azure AD only</a:t>
            </a:r>
          </a:p>
          <a:p>
            <a:pPr lvl="1">
              <a:spcBef>
                <a:spcPts val="2399"/>
              </a:spcBef>
              <a:buSzPct val="80000"/>
            </a:pPr>
            <a:r>
              <a:rPr lang="en-US" sz="3920" spc="-70" dirty="0">
                <a:gradFill>
                  <a:gsLst>
                    <a:gs pos="100000">
                      <a:schemeClr val="bg2"/>
                    </a:gs>
                    <a:gs pos="0">
                      <a:schemeClr val="bg2"/>
                    </a:gs>
                  </a:gsLst>
                  <a:lin ang="5400000" scaled="0"/>
                </a:gradFill>
                <a:latin typeface="+mj-lt"/>
              </a:rPr>
              <a:t>Separate </a:t>
            </a:r>
            <a:r>
              <a:rPr lang="en-US" sz="3920" spc="-70" dirty="0" err="1">
                <a:gradFill>
                  <a:gsLst>
                    <a:gs pos="100000">
                      <a:schemeClr val="bg2"/>
                    </a:gs>
                    <a:gs pos="0">
                      <a:schemeClr val="bg2"/>
                    </a:gs>
                  </a:gsLst>
                  <a:lin ang="5400000" scaled="0"/>
                </a:gradFill>
                <a:latin typeface="+mj-lt"/>
              </a:rPr>
              <a:t>auth</a:t>
            </a:r>
            <a:r>
              <a:rPr lang="en-US" sz="3920" spc="-70" dirty="0">
                <a:gradFill>
                  <a:gsLst>
                    <a:gs pos="100000">
                      <a:schemeClr val="bg2"/>
                    </a:gs>
                    <a:gs pos="0">
                      <a:schemeClr val="bg2"/>
                    </a:gs>
                  </a:gsLst>
                  <a:lin ang="5400000" scaled="0"/>
                </a:gradFill>
                <a:latin typeface="+mj-lt"/>
              </a:rPr>
              <a:t> flow supports Azure AD accounts only</a:t>
            </a:r>
          </a:p>
          <a:p>
            <a:pPr lvl="1">
              <a:spcBef>
                <a:spcPts val="2399"/>
              </a:spcBef>
              <a:buSzPct val="80000"/>
            </a:pPr>
            <a:r>
              <a:rPr lang="en-US" sz="3999" b="1" spc="-70" dirty="0">
                <a:gradFill>
                  <a:gsLst>
                    <a:gs pos="100000">
                      <a:schemeClr val="tx2"/>
                    </a:gs>
                    <a:gs pos="0">
                      <a:schemeClr val="tx2"/>
                    </a:gs>
                  </a:gsLst>
                  <a:lin ang="5400000" scaled="0"/>
                </a:gradFill>
                <a:latin typeface="+mj-lt"/>
              </a:rPr>
              <a:t>Azure AD and Microsoft Accounts (Preview)</a:t>
            </a:r>
          </a:p>
          <a:p>
            <a:r>
              <a:rPr lang="en-US" sz="3920" dirty="0">
                <a:gradFill>
                  <a:gsLst>
                    <a:gs pos="100000">
                      <a:schemeClr val="bg2"/>
                    </a:gs>
                    <a:gs pos="0">
                      <a:schemeClr val="bg2"/>
                    </a:gs>
                  </a:gsLst>
                  <a:lin ang="5400000" scaled="0"/>
                </a:gradFill>
              </a:rPr>
              <a:t>Converged </a:t>
            </a:r>
            <a:r>
              <a:rPr lang="en-US" sz="3920" dirty="0" err="1">
                <a:gradFill>
                  <a:gsLst>
                    <a:gs pos="100000">
                      <a:schemeClr val="bg2"/>
                    </a:gs>
                    <a:gs pos="0">
                      <a:schemeClr val="bg2"/>
                    </a:gs>
                  </a:gsLst>
                  <a:lin ang="5400000" scaled="0"/>
                </a:gradFill>
              </a:rPr>
              <a:t>auth</a:t>
            </a:r>
            <a:r>
              <a:rPr lang="en-US" sz="3920" dirty="0">
                <a:gradFill>
                  <a:gsLst>
                    <a:gs pos="100000">
                      <a:schemeClr val="bg2"/>
                    </a:gs>
                    <a:gs pos="0">
                      <a:schemeClr val="bg2"/>
                    </a:gs>
                  </a:gsLst>
                  <a:lin ang="5400000" scaled="0"/>
                </a:gradFill>
              </a:rPr>
              <a:t> flow supports Azure AD accounts and Microsoft accounts (</a:t>
            </a:r>
            <a:r>
              <a:rPr lang="en-US" sz="3920" dirty="0" err="1">
                <a:gradFill>
                  <a:gsLst>
                    <a:gs pos="100000">
                      <a:schemeClr val="bg2"/>
                    </a:gs>
                    <a:gs pos="0">
                      <a:schemeClr val="bg2"/>
                    </a:gs>
                  </a:gsLst>
                  <a:lin ang="5400000" scaled="0"/>
                </a:gradFill>
              </a:rPr>
              <a:t>LiveID</a:t>
            </a:r>
            <a:r>
              <a:rPr lang="en-US" sz="392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3391" tIns="89619" rIns="143391" bIns="89619" rtlCol="0" anchor="t">
            <a:noAutofit/>
          </a:bodyPr>
          <a:lstStyle/>
          <a:p>
            <a:r>
              <a:rPr lang="en-US" sz="5293" dirty="0"/>
              <a:t>Authentication Options</a:t>
            </a:r>
          </a:p>
        </p:txBody>
      </p:sp>
    </p:spTree>
    <p:extLst>
      <p:ext uri="{BB962C8B-B14F-4D97-AF65-F5344CB8AC3E}">
        <p14:creationId xmlns:p14="http://schemas.microsoft.com/office/powerpoint/2010/main" val="2381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653348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90078"/>
            <a:ext cx="11650488" cy="5185775"/>
          </a:xfrm>
        </p:spPr>
        <p:txBody>
          <a:bodyPr/>
          <a:lstStyle/>
          <a:p>
            <a:r>
              <a:rPr lang="en-US" sz="3528" dirty="0"/>
              <a:t>Client: Active Directory Authentication Library (ADAL)</a:t>
            </a:r>
          </a:p>
          <a:p>
            <a:pPr lvl="1"/>
            <a:r>
              <a:rPr lang="en-US" sz="1960" dirty="0" err="1"/>
              <a:t>.Net</a:t>
            </a:r>
            <a:r>
              <a:rPr lang="en-US" sz="1960" dirty="0"/>
              <a:t>, Windows Store, Windows Phone</a:t>
            </a:r>
          </a:p>
          <a:p>
            <a:pPr lvl="1"/>
            <a:r>
              <a:rPr lang="en-US" sz="1960" dirty="0"/>
              <a:t>JavaScript</a:t>
            </a:r>
          </a:p>
          <a:p>
            <a:pPr lvl="1"/>
            <a:r>
              <a:rPr lang="en-US" sz="1960" dirty="0"/>
              <a:t>iOS</a:t>
            </a:r>
          </a:p>
          <a:p>
            <a:pPr lvl="1"/>
            <a:r>
              <a:rPr lang="en-US" sz="1960" dirty="0"/>
              <a:t>Android</a:t>
            </a:r>
          </a:p>
          <a:p>
            <a:pPr lvl="1"/>
            <a:r>
              <a:rPr lang="en-US" sz="1960" dirty="0" err="1"/>
              <a:t>Xamarin</a:t>
            </a:r>
            <a:endParaRPr lang="en-US" sz="1960" dirty="0"/>
          </a:p>
          <a:p>
            <a:pPr lvl="1"/>
            <a:r>
              <a:rPr lang="en-US" sz="1960" dirty="0"/>
              <a:t>Cordova</a:t>
            </a:r>
          </a:p>
          <a:p>
            <a:pPr lvl="1"/>
            <a:r>
              <a:rPr lang="en-US" sz="1960" dirty="0"/>
              <a:t>Node.js</a:t>
            </a:r>
          </a:p>
          <a:p>
            <a:pPr lvl="1"/>
            <a:r>
              <a:rPr lang="en-US" sz="1960" dirty="0"/>
              <a:t>Java</a:t>
            </a:r>
          </a:p>
          <a:p>
            <a:r>
              <a:rPr lang="en-US" sz="3528" dirty="0"/>
              <a:t>Server</a:t>
            </a:r>
          </a:p>
          <a:p>
            <a:pPr lvl="1"/>
            <a:r>
              <a:rPr lang="en-US" sz="1960" dirty="0" err="1"/>
              <a:t>.Net</a:t>
            </a:r>
            <a:r>
              <a:rPr lang="en-US" sz="1960" dirty="0"/>
              <a:t>: </a:t>
            </a:r>
            <a:r>
              <a:rPr lang="en-US" sz="1960" dirty="0" err="1"/>
              <a:t>ASP.Net</a:t>
            </a:r>
            <a:r>
              <a:rPr lang="en-US" sz="1960" dirty="0"/>
              <a:t> OWIN middleware for </a:t>
            </a:r>
            <a:r>
              <a:rPr lang="en-US" sz="1960" dirty="0" err="1"/>
              <a:t>OpenID</a:t>
            </a:r>
            <a:r>
              <a:rPr lang="en-US" sz="1960" dirty="0"/>
              <a:t> Connect and OAuth 2.0</a:t>
            </a:r>
          </a:p>
          <a:p>
            <a:pPr lvl="1"/>
            <a:r>
              <a:rPr lang="en-US" sz="1960" dirty="0"/>
              <a:t>Node.js</a:t>
            </a:r>
          </a:p>
          <a:p>
            <a:r>
              <a:rPr lang="en-US" sz="3528" dirty="0"/>
              <a:t>More to come</a:t>
            </a:r>
          </a:p>
        </p:txBody>
      </p:sp>
      <p:sp>
        <p:nvSpPr>
          <p:cNvPr id="3" name="Title 2"/>
          <p:cNvSpPr>
            <a:spLocks noGrp="1"/>
          </p:cNvSpPr>
          <p:nvPr>
            <p:ph type="title"/>
          </p:nvPr>
        </p:nvSpPr>
        <p:spPr/>
        <p:txBody>
          <a:bodyPr/>
          <a:lstStyle/>
          <a:p>
            <a:r>
              <a:rPr lang="en-US" dirty="0"/>
              <a:t>Libraries:  </a:t>
            </a:r>
            <a:r>
              <a:rPr lang="en-US" dirty="0">
                <a:hlinkClick r:id="rId3"/>
              </a:rPr>
              <a:t>http://github.com/AzureAD</a:t>
            </a:r>
            <a:r>
              <a:rPr lang="en-US" dirty="0"/>
              <a:t> </a:t>
            </a:r>
          </a:p>
        </p:txBody>
      </p:sp>
      <p:sp>
        <p:nvSpPr>
          <p:cNvPr id="2" name="TextBox 1"/>
          <p:cNvSpPr txBox="1"/>
          <p:nvPr/>
        </p:nvSpPr>
        <p:spPr>
          <a:xfrm>
            <a:off x="10619117" y="2130725"/>
            <a:ext cx="940279" cy="369332"/>
          </a:xfrm>
          <a:prstGeom prst="rect">
            <a:avLst/>
          </a:prstGeom>
          <a:solidFill>
            <a:schemeClr val="tx2"/>
          </a:solidFill>
        </p:spPr>
        <p:txBody>
          <a:bodyPr wrap="square" lIns="0" tIns="0" rIns="0" bIns="0" rtlCol="0">
            <a:spAutoFit/>
          </a:bodyPr>
          <a:lstStyle/>
          <a:p>
            <a:r>
              <a:rPr lang="en-US" sz="2400" spc="-70" dirty="0">
                <a:solidFill>
                  <a:schemeClr val="bg1"/>
                </a:solidFill>
              </a:rPr>
              <a:t>update</a:t>
            </a:r>
          </a:p>
        </p:txBody>
      </p:sp>
    </p:spTree>
    <p:extLst>
      <p:ext uri="{BB962C8B-B14F-4D97-AF65-F5344CB8AC3E}">
        <p14:creationId xmlns:p14="http://schemas.microsoft.com/office/powerpoint/2010/main" val="6565397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6889"/>
            <a:ext cx="11819277" cy="4207941"/>
          </a:xfrm>
        </p:spPr>
        <p:txBody>
          <a:bodyPr/>
          <a:lstStyle/>
          <a:p>
            <a:r>
              <a:rPr lang="en-US" dirty="0"/>
              <a:t>Demos</a:t>
            </a:r>
            <a:br>
              <a:rPr lang="en-US" dirty="0"/>
            </a:br>
            <a:r>
              <a:rPr lang="en-US" sz="4399" dirty="0" err="1"/>
              <a:t>Auth</a:t>
            </a:r>
            <a:r>
              <a:rPr lang="en-US" sz="4399" dirty="0"/>
              <a:t> flow</a:t>
            </a:r>
          </a:p>
        </p:txBody>
      </p:sp>
    </p:spTree>
    <p:extLst>
      <p:ext uri="{BB962C8B-B14F-4D97-AF65-F5344CB8AC3E}">
        <p14:creationId xmlns:p14="http://schemas.microsoft.com/office/powerpoint/2010/main" val="1649288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supported now?</a:t>
            </a:r>
          </a:p>
        </p:txBody>
      </p:sp>
    </p:spTree>
    <p:extLst>
      <p:ext uri="{BB962C8B-B14F-4D97-AF65-F5344CB8AC3E}">
        <p14:creationId xmlns:p14="http://schemas.microsoft.com/office/powerpoint/2010/main" val="36074384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3495170" cy="4482499"/>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3986478" y="1380"/>
            <a:ext cx="7896274" cy="6769057"/>
          </a:xfrm>
          <a:prstGeom prst="rect">
            <a:avLst/>
          </a:prstGeom>
        </p:spPr>
      </p:pic>
    </p:spTree>
    <p:extLst>
      <p:ext uri="{BB962C8B-B14F-4D97-AF65-F5344CB8AC3E}">
        <p14:creationId xmlns:p14="http://schemas.microsoft.com/office/powerpoint/2010/main" val="25732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0078"/>
            <a:ext cx="5001416" cy="3545586"/>
          </a:xfrm>
        </p:spPr>
        <p:txBody>
          <a:bodyPr/>
          <a:lstStyle/>
          <a:p>
            <a:r>
              <a:rPr lang="en-US" dirty="0"/>
              <a:t>Users</a:t>
            </a:r>
          </a:p>
          <a:p>
            <a:r>
              <a:rPr lang="en-US" dirty="0"/>
              <a:t>Files</a:t>
            </a:r>
          </a:p>
          <a:p>
            <a:r>
              <a:rPr lang="en-US" dirty="0"/>
              <a:t>Mail</a:t>
            </a:r>
          </a:p>
          <a:p>
            <a:r>
              <a:rPr lang="en-US" dirty="0"/>
              <a:t>Calendar</a:t>
            </a:r>
          </a:p>
          <a:p>
            <a:r>
              <a:rPr lang="en-US" dirty="0"/>
              <a:t>Personal Contacts</a:t>
            </a:r>
          </a:p>
          <a:p>
            <a:r>
              <a:rPr lang="en-US" dirty="0"/>
              <a:t>Groups</a:t>
            </a:r>
          </a:p>
        </p:txBody>
      </p:sp>
      <p:sp>
        <p:nvSpPr>
          <p:cNvPr id="3" name="Title 2"/>
          <p:cNvSpPr>
            <a:spLocks noGrp="1"/>
          </p:cNvSpPr>
          <p:nvPr>
            <p:ph type="title"/>
          </p:nvPr>
        </p:nvSpPr>
        <p:spPr/>
        <p:txBody>
          <a:bodyPr/>
          <a:lstStyle/>
          <a:p>
            <a:r>
              <a:rPr lang="en-US" dirty="0"/>
              <a:t>Functionality - /v1.0</a:t>
            </a:r>
          </a:p>
        </p:txBody>
      </p:sp>
      <p:sp>
        <p:nvSpPr>
          <p:cNvPr id="11" name="Text Placeholder 1"/>
          <p:cNvSpPr txBox="1">
            <a:spLocks/>
          </p:cNvSpPr>
          <p:nvPr/>
        </p:nvSpPr>
        <p:spPr>
          <a:xfrm>
            <a:off x="5496952" y="1190078"/>
            <a:ext cx="6198656" cy="4154984"/>
          </a:xfrm>
          <a:prstGeom prst="rect">
            <a:avLst/>
          </a:prstGeom>
        </p:spPr>
        <p:txBody>
          <a:bodyPr vert="horz" lIns="0" tIns="0" rIns="0" bIns="0" rtlCol="0">
            <a:spAutoFit/>
          </a:bodyPr>
          <a:lstStyle>
            <a:lvl1pPr marL="339725" marR="0" indent="-339725" fontAlgn="auto">
              <a:lnSpc>
                <a:spcPct val="90000"/>
              </a:lnSpc>
              <a:spcBef>
                <a:spcPct val="20000"/>
              </a:spcBef>
              <a:spcAft>
                <a:spcPts val="0"/>
              </a:spcAft>
              <a:buClrTx/>
              <a:buSzPct val="80000"/>
              <a:buFont typeface="Arial" pitchFamily="34" charset="0"/>
              <a:buChar char="•"/>
              <a:tabLst/>
              <a:defRPr sz="3600" spc="-70" baseline="0">
                <a:gradFill>
                  <a:gsLst>
                    <a:gs pos="1250">
                      <a:schemeClr val="bg2"/>
                    </a:gs>
                    <a:gs pos="100000">
                      <a:schemeClr val="bg2"/>
                    </a:gs>
                  </a:gsLst>
                  <a:lin ang="5400000" scaled="0"/>
                </a:gradFill>
                <a:latin typeface="+mj-lt"/>
              </a:defRPr>
            </a:lvl1pPr>
            <a:lvl2pPr marL="573088" marR="0" indent="-233363" fontAlgn="auto">
              <a:lnSpc>
                <a:spcPct val="90000"/>
              </a:lnSpc>
              <a:spcBef>
                <a:spcPct val="20000"/>
              </a:spcBef>
              <a:spcAft>
                <a:spcPts val="0"/>
              </a:spcAft>
              <a:buClrTx/>
              <a:buSzPct val="90000"/>
              <a:buFont typeface="Wingdings" pitchFamily="2" charset="2"/>
              <a:buChar char=""/>
              <a:tabLst/>
              <a:defRPr sz="2400" spc="0" baseline="0">
                <a:gradFill>
                  <a:gsLst>
                    <a:gs pos="1250">
                      <a:schemeClr val="bg2"/>
                    </a:gs>
                    <a:gs pos="100000">
                      <a:schemeClr val="bg2"/>
                    </a:gs>
                  </a:gsLst>
                  <a:lin ang="5400000" scaled="0"/>
                </a:gradFill>
              </a:defRPr>
            </a:lvl2pPr>
            <a:lvl3pPr marL="798513" marR="0" indent="-225425" fontAlgn="auto">
              <a:lnSpc>
                <a:spcPct val="90000"/>
              </a:lnSpc>
              <a:spcBef>
                <a:spcPct val="20000"/>
              </a:spcBef>
              <a:spcAft>
                <a:spcPts val="0"/>
              </a:spcAft>
              <a:buClrTx/>
              <a:buSzPct val="90000"/>
              <a:buFont typeface="Wingdings" pitchFamily="2" charset="2"/>
              <a:buChar char=""/>
              <a:tabLst>
                <a:tab pos="798513" algn="l"/>
              </a:tabLst>
              <a:defRPr sz="2352" spc="0" baseline="0">
                <a:gradFill>
                  <a:gsLst>
                    <a:gs pos="1250">
                      <a:schemeClr val="bg2"/>
                    </a:gs>
                    <a:gs pos="100000">
                      <a:schemeClr val="bg2"/>
                    </a:gs>
                  </a:gsLst>
                  <a:lin ang="5400000" scaled="0"/>
                </a:gradFill>
              </a:defRPr>
            </a:lvl3pPr>
            <a:lvl4pPr marL="1030288" marR="0" indent="-231775" fontAlgn="auto">
              <a:lnSpc>
                <a:spcPct val="90000"/>
              </a:lnSpc>
              <a:spcBef>
                <a:spcPct val="20000"/>
              </a:spcBef>
              <a:spcAft>
                <a:spcPts val="0"/>
              </a:spcAft>
              <a:buClrTx/>
              <a:buSzPct val="90000"/>
              <a:buFont typeface="Wingdings" pitchFamily="2" charset="2"/>
              <a:buChar char=""/>
              <a:tabLst/>
              <a:defRPr sz="1960" spc="0" baseline="0">
                <a:gradFill>
                  <a:gsLst>
                    <a:gs pos="1250">
                      <a:schemeClr val="bg2"/>
                    </a:gs>
                    <a:gs pos="100000">
                      <a:schemeClr val="bg2"/>
                    </a:gs>
                  </a:gsLst>
                  <a:lin ang="5400000" scaled="0"/>
                </a:gradFill>
              </a:defRPr>
            </a:lvl4pPr>
            <a:lvl5pPr marL="1255713" marR="0" indent="-225425" fontAlgn="auto">
              <a:lnSpc>
                <a:spcPct val="90000"/>
              </a:lnSpc>
              <a:spcBef>
                <a:spcPct val="20000"/>
              </a:spcBef>
              <a:spcAft>
                <a:spcPts val="0"/>
              </a:spcAft>
              <a:buClrTx/>
              <a:buSzPct val="90000"/>
              <a:buFont typeface="Wingdings" pitchFamily="2" charset="2"/>
              <a:buChar char=""/>
              <a:tabLst>
                <a:tab pos="1255713" algn="l"/>
              </a:tabLst>
              <a:defRPr sz="1960" spc="0" baseline="0">
                <a:gradFill>
                  <a:gsLst>
                    <a:gs pos="1250">
                      <a:schemeClr val="bg2"/>
                    </a:gs>
                    <a:gs pos="100000">
                      <a:schemeClr val="bg2"/>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dirty="0"/>
              <a:t>Commercial and Consumer </a:t>
            </a:r>
          </a:p>
          <a:p>
            <a:r>
              <a:rPr lang="en-US" dirty="0"/>
              <a:t>OAuth2.0</a:t>
            </a:r>
          </a:p>
          <a:p>
            <a:r>
              <a:rPr lang="en-US" dirty="0"/>
              <a:t>CORS</a:t>
            </a:r>
          </a:p>
          <a:p>
            <a:r>
              <a:rPr lang="en-US" dirty="0"/>
              <a:t>CRUD</a:t>
            </a:r>
          </a:p>
          <a:p>
            <a:r>
              <a:rPr lang="en-US" dirty="0"/>
              <a:t>OData query operations</a:t>
            </a:r>
          </a:p>
          <a:p>
            <a:r>
              <a:rPr lang="en-US" dirty="0"/>
              <a:t>Actions and functions</a:t>
            </a:r>
          </a:p>
          <a:p>
            <a:endParaRPr lang="en-US" dirty="0"/>
          </a:p>
        </p:txBody>
      </p:sp>
    </p:spTree>
    <p:extLst>
      <p:ext uri="{BB962C8B-B14F-4D97-AF65-F5344CB8AC3E}">
        <p14:creationId xmlns:p14="http://schemas.microsoft.com/office/powerpoint/2010/main" val="223230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817"/>
            <a:ext cx="4805923" cy="4154984"/>
          </a:xfrm>
        </p:spPr>
        <p:txBody>
          <a:bodyPr/>
          <a:lstStyle/>
          <a:p>
            <a:r>
              <a:rPr lang="en-US" dirty="0"/>
              <a:t>+</a:t>
            </a:r>
          </a:p>
          <a:p>
            <a:r>
              <a:rPr lang="en-US" dirty="0"/>
              <a:t>Insights</a:t>
            </a:r>
          </a:p>
          <a:p>
            <a:r>
              <a:rPr lang="en-US" dirty="0"/>
              <a:t>Notes</a:t>
            </a:r>
          </a:p>
          <a:p>
            <a:r>
              <a:rPr lang="en-US" dirty="0"/>
              <a:t>Tasks</a:t>
            </a:r>
          </a:p>
          <a:p>
            <a:r>
              <a:rPr lang="en-US" dirty="0"/>
              <a:t>People API</a:t>
            </a:r>
          </a:p>
          <a:p>
            <a:endParaRPr lang="en-US" dirty="0"/>
          </a:p>
          <a:p>
            <a:endParaRPr lang="en-US" dirty="0"/>
          </a:p>
        </p:txBody>
      </p:sp>
      <p:sp>
        <p:nvSpPr>
          <p:cNvPr id="3" name="Title 2"/>
          <p:cNvSpPr>
            <a:spLocks noGrp="1"/>
          </p:cNvSpPr>
          <p:nvPr>
            <p:ph type="title"/>
          </p:nvPr>
        </p:nvSpPr>
        <p:spPr/>
        <p:txBody>
          <a:bodyPr/>
          <a:lstStyle/>
          <a:p>
            <a:r>
              <a:rPr lang="en-US" dirty="0"/>
              <a:t>Functionality - /beta</a:t>
            </a:r>
          </a:p>
        </p:txBody>
      </p:sp>
      <p:sp>
        <p:nvSpPr>
          <p:cNvPr id="11" name="Text Placeholder 1"/>
          <p:cNvSpPr txBox="1">
            <a:spLocks/>
          </p:cNvSpPr>
          <p:nvPr/>
        </p:nvSpPr>
        <p:spPr>
          <a:xfrm>
            <a:off x="5496952" y="1190079"/>
            <a:ext cx="6198656" cy="2936188"/>
          </a:xfrm>
          <a:prstGeom prst="rect">
            <a:avLst/>
          </a:prstGeom>
        </p:spPr>
        <p:txBody>
          <a:bodyPr vert="horz" lIns="0" tIns="0" rIns="0" bIns="0" rtlCol="0">
            <a:spAutoFit/>
          </a:bodyPr>
          <a:lstStyle>
            <a:lvl1pPr marL="339725" marR="0" indent="-339725" fontAlgn="auto">
              <a:lnSpc>
                <a:spcPct val="90000"/>
              </a:lnSpc>
              <a:spcBef>
                <a:spcPct val="20000"/>
              </a:spcBef>
              <a:spcAft>
                <a:spcPts val="0"/>
              </a:spcAft>
              <a:buClrTx/>
              <a:buSzPct val="80000"/>
              <a:buFont typeface="Arial" pitchFamily="34" charset="0"/>
              <a:buChar char="•"/>
              <a:tabLst/>
              <a:defRPr sz="3600" spc="-70" baseline="0">
                <a:gradFill>
                  <a:gsLst>
                    <a:gs pos="1250">
                      <a:schemeClr val="bg2"/>
                    </a:gs>
                    <a:gs pos="100000">
                      <a:schemeClr val="bg2"/>
                    </a:gs>
                  </a:gsLst>
                  <a:lin ang="5400000" scaled="0"/>
                </a:gradFill>
                <a:latin typeface="+mj-lt"/>
              </a:defRPr>
            </a:lvl1pPr>
            <a:lvl2pPr marL="573088" marR="0" indent="-233363" fontAlgn="auto">
              <a:lnSpc>
                <a:spcPct val="90000"/>
              </a:lnSpc>
              <a:spcBef>
                <a:spcPct val="20000"/>
              </a:spcBef>
              <a:spcAft>
                <a:spcPts val="0"/>
              </a:spcAft>
              <a:buClrTx/>
              <a:buSzPct val="90000"/>
              <a:buFont typeface="Wingdings" pitchFamily="2" charset="2"/>
              <a:buChar char=""/>
              <a:tabLst/>
              <a:defRPr sz="2400" spc="0" baseline="0">
                <a:gradFill>
                  <a:gsLst>
                    <a:gs pos="1250">
                      <a:schemeClr val="bg2"/>
                    </a:gs>
                    <a:gs pos="100000">
                      <a:schemeClr val="bg2"/>
                    </a:gs>
                  </a:gsLst>
                  <a:lin ang="5400000" scaled="0"/>
                </a:gradFill>
              </a:defRPr>
            </a:lvl2pPr>
            <a:lvl3pPr marL="798513" marR="0" indent="-225425" fontAlgn="auto">
              <a:lnSpc>
                <a:spcPct val="90000"/>
              </a:lnSpc>
              <a:spcBef>
                <a:spcPct val="20000"/>
              </a:spcBef>
              <a:spcAft>
                <a:spcPts val="0"/>
              </a:spcAft>
              <a:buClrTx/>
              <a:buSzPct val="90000"/>
              <a:buFont typeface="Wingdings" pitchFamily="2" charset="2"/>
              <a:buChar char=""/>
              <a:tabLst>
                <a:tab pos="798513" algn="l"/>
              </a:tabLst>
              <a:defRPr sz="2352" spc="0" baseline="0">
                <a:gradFill>
                  <a:gsLst>
                    <a:gs pos="1250">
                      <a:schemeClr val="bg2"/>
                    </a:gs>
                    <a:gs pos="100000">
                      <a:schemeClr val="bg2"/>
                    </a:gs>
                  </a:gsLst>
                  <a:lin ang="5400000" scaled="0"/>
                </a:gradFill>
              </a:defRPr>
            </a:lvl3pPr>
            <a:lvl4pPr marL="1030288" marR="0" indent="-231775" fontAlgn="auto">
              <a:lnSpc>
                <a:spcPct val="90000"/>
              </a:lnSpc>
              <a:spcBef>
                <a:spcPct val="20000"/>
              </a:spcBef>
              <a:spcAft>
                <a:spcPts val="0"/>
              </a:spcAft>
              <a:buClrTx/>
              <a:buSzPct val="90000"/>
              <a:buFont typeface="Wingdings" pitchFamily="2" charset="2"/>
              <a:buChar char=""/>
              <a:tabLst/>
              <a:defRPr sz="1960" spc="0" baseline="0">
                <a:gradFill>
                  <a:gsLst>
                    <a:gs pos="1250">
                      <a:schemeClr val="bg2"/>
                    </a:gs>
                    <a:gs pos="100000">
                      <a:schemeClr val="bg2"/>
                    </a:gs>
                  </a:gsLst>
                  <a:lin ang="5400000" scaled="0"/>
                </a:gradFill>
              </a:defRPr>
            </a:lvl4pPr>
            <a:lvl5pPr marL="1255713" marR="0" indent="-225425" fontAlgn="auto">
              <a:lnSpc>
                <a:spcPct val="90000"/>
              </a:lnSpc>
              <a:spcBef>
                <a:spcPct val="20000"/>
              </a:spcBef>
              <a:spcAft>
                <a:spcPts val="0"/>
              </a:spcAft>
              <a:buClrTx/>
              <a:buSzPct val="90000"/>
              <a:buFont typeface="Wingdings" pitchFamily="2" charset="2"/>
              <a:buChar char=""/>
              <a:tabLst>
                <a:tab pos="1255713" algn="l"/>
              </a:tabLst>
              <a:defRPr sz="1960" spc="0" baseline="0">
                <a:gradFill>
                  <a:gsLst>
                    <a:gs pos="1250">
                      <a:schemeClr val="bg2"/>
                    </a:gs>
                    <a:gs pos="100000">
                      <a:schemeClr val="bg2"/>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dirty="0"/>
              <a:t>+</a:t>
            </a:r>
          </a:p>
          <a:p>
            <a:r>
              <a:rPr lang="en-US" dirty="0"/>
              <a:t>Client libraries:</a:t>
            </a:r>
          </a:p>
          <a:p>
            <a:pPr marL="0" indent="0">
              <a:buNone/>
            </a:pPr>
            <a:r>
              <a:rPr lang="en-US" dirty="0"/>
              <a:t>	 </a:t>
            </a:r>
            <a:r>
              <a:rPr lang="en-US" dirty="0" err="1"/>
              <a:t>.Net</a:t>
            </a:r>
            <a:r>
              <a:rPr lang="en-US" dirty="0"/>
              <a:t>, Android, iOS</a:t>
            </a:r>
          </a:p>
          <a:p>
            <a:endParaRPr lang="en-US" dirty="0"/>
          </a:p>
          <a:p>
            <a:endParaRPr lang="en-US" dirty="0"/>
          </a:p>
        </p:txBody>
      </p:sp>
    </p:spTree>
    <p:extLst>
      <p:ext uri="{BB962C8B-B14F-4D97-AF65-F5344CB8AC3E}">
        <p14:creationId xmlns:p14="http://schemas.microsoft.com/office/powerpoint/2010/main" val="3776276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dirty="0">
                <a:solidFill>
                  <a:srgbClr val="FFFFFF"/>
                </a:solidFill>
              </a:rPr>
              <a:t>https://graph.microsoft.com/</a:t>
            </a:r>
            <a:r>
              <a:rPr lang="en-US" sz="4312" dirty="0">
                <a:solidFill>
                  <a:srgbClr val="FFFFFF"/>
                </a:solidFill>
              </a:rPr>
              <a:t>v1.0/$metadata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Full support for create, read, update and delete operations</a:t>
            </a:r>
          </a:p>
          <a:p>
            <a:endParaRPr lang="en-US" dirty="0"/>
          </a:p>
        </p:txBody>
      </p:sp>
      <p:sp>
        <p:nvSpPr>
          <p:cNvPr id="3" name="Title 2"/>
          <p:cNvSpPr>
            <a:spLocks noGrp="1"/>
          </p:cNvSpPr>
          <p:nvPr>
            <p:ph type="title"/>
          </p:nvPr>
        </p:nvSpPr>
        <p:spPr/>
        <p:txBody>
          <a:bodyPr/>
          <a:lstStyle/>
          <a:p>
            <a:r>
              <a:rPr lang="en-US" dirty="0"/>
              <a:t>CRUD</a:t>
            </a:r>
          </a:p>
        </p:txBody>
      </p:sp>
    </p:spTree>
    <p:extLst>
      <p:ext uri="{BB962C8B-B14F-4D97-AF65-F5344CB8AC3E}">
        <p14:creationId xmlns:p14="http://schemas.microsoft.com/office/powerpoint/2010/main" val="1154294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Subscribe to changes on mail, calendar and personal contacts</a:t>
            </a:r>
          </a:p>
          <a:p>
            <a:pPr lvl="2"/>
            <a:r>
              <a:rPr lang="en-US" sz="1800" dirty="0">
                <a:solidFill>
                  <a:schemeClr val="tx1"/>
                </a:solidFill>
                <a:latin typeface="Consolas" panose="020B0609020204030204" pitchFamily="49" charset="0"/>
              </a:rPr>
              <a:t>POST https://graph.microsoft.com/beta/subscriptions HTTP/1.1</a:t>
            </a:r>
          </a:p>
          <a:p>
            <a:pPr lvl="2"/>
            <a:r>
              <a:rPr lang="en-US" sz="1800" dirty="0">
                <a:solidFill>
                  <a:schemeClr val="tx1"/>
                </a:solidFill>
                <a:latin typeface="Consolas" panose="020B0609020204030204" pitchFamily="49" charset="0"/>
              </a:rPr>
              <a:t>{</a:t>
            </a:r>
          </a:p>
          <a:p>
            <a:pPr lvl="2"/>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changeType</a:t>
            </a:r>
            <a:r>
              <a:rPr lang="en-US" sz="1800" dirty="0">
                <a:solidFill>
                  <a:schemeClr val="tx1"/>
                </a:solidFill>
                <a:latin typeface="Consolas" panose="020B0609020204030204" pitchFamily="49" charset="0"/>
              </a:rPr>
              <a:t>"  : "Created",</a:t>
            </a:r>
          </a:p>
          <a:p>
            <a:pPr lvl="2"/>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notificationUrl</a:t>
            </a:r>
            <a:r>
              <a:rPr lang="en-US" sz="1800" dirty="0">
                <a:solidFill>
                  <a:schemeClr val="tx1"/>
                </a:solidFill>
                <a:latin typeface="Consolas" panose="020B0609020204030204" pitchFamily="49" charset="0"/>
              </a:rPr>
              <a:t>" : "https://webhookappexample.azurewebsites.net/</a:t>
            </a:r>
            <a:r>
              <a:rPr lang="en-US" sz="1800" dirty="0" err="1">
                <a:solidFill>
                  <a:schemeClr val="tx1"/>
                </a:solidFill>
                <a:latin typeface="Consolas" panose="020B0609020204030204" pitchFamily="49" charset="0"/>
              </a:rPr>
              <a:t>api</a:t>
            </a:r>
            <a:r>
              <a:rPr lang="en-US" sz="1800" dirty="0">
                <a:solidFill>
                  <a:schemeClr val="tx1"/>
                </a:solidFill>
                <a:latin typeface="Consolas" panose="020B0609020204030204" pitchFamily="49" charset="0"/>
              </a:rPr>
              <a:t>/notifications",</a:t>
            </a:r>
          </a:p>
          <a:p>
            <a:pPr lvl="2"/>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clientState</a:t>
            </a:r>
            <a:r>
              <a:rPr lang="en-US" sz="1800" dirty="0">
                <a:solidFill>
                  <a:schemeClr val="tx1"/>
                </a:solidFill>
                <a:latin typeface="Consolas" panose="020B0609020204030204" pitchFamily="49" charset="0"/>
              </a:rPr>
              <a:t>" : "foo",</a:t>
            </a:r>
          </a:p>
          <a:p>
            <a:pPr lvl="2"/>
            <a:r>
              <a:rPr lang="en-US" sz="1800" dirty="0">
                <a:solidFill>
                  <a:schemeClr val="tx1"/>
                </a:solidFill>
                <a:latin typeface="Consolas" panose="020B0609020204030204" pitchFamily="49" charset="0"/>
              </a:rPr>
              <a:t>"resource" : "me/messages"</a:t>
            </a:r>
          </a:p>
          <a:p>
            <a:pPr lvl="2"/>
            <a:r>
              <a:rPr lang="en-US" sz="1800" dirty="0">
                <a:solidFill>
                  <a:schemeClr val="tx1"/>
                </a:solidFill>
                <a:latin typeface="Consolas" panose="020B0609020204030204" pitchFamily="49" charset="0"/>
              </a:rPr>
              <a:t>}</a:t>
            </a:r>
          </a:p>
          <a:p>
            <a:r>
              <a:rPr lang="en-US" dirty="0"/>
              <a:t>Support for users and groups coming soon</a:t>
            </a:r>
          </a:p>
          <a:p>
            <a:endParaRPr lang="en-US" dirty="0"/>
          </a:p>
        </p:txBody>
      </p:sp>
      <p:sp>
        <p:nvSpPr>
          <p:cNvPr id="3" name="Title 2"/>
          <p:cNvSpPr>
            <a:spLocks noGrp="1"/>
          </p:cNvSpPr>
          <p:nvPr>
            <p:ph type="title"/>
          </p:nvPr>
        </p:nvSpPr>
        <p:spPr/>
        <p:txBody>
          <a:bodyPr/>
          <a:lstStyle/>
          <a:p>
            <a:r>
              <a:rPr lang="en-US" dirty="0" err="1"/>
              <a:t>Webhooks</a:t>
            </a:r>
            <a:endParaRPr lang="en-US" dirty="0"/>
          </a:p>
        </p:txBody>
      </p:sp>
    </p:spTree>
    <p:extLst>
      <p:ext uri="{BB962C8B-B14F-4D97-AF65-F5344CB8AC3E}">
        <p14:creationId xmlns:p14="http://schemas.microsoft.com/office/powerpoint/2010/main" val="31454457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Get a callback to your app on changes</a:t>
            </a:r>
          </a:p>
          <a:p>
            <a:pPr lvl="1"/>
            <a:r>
              <a:rPr lang="en-US" altLang="en-US" dirty="0">
                <a:solidFill>
                  <a:srgbClr val="333333"/>
                </a:solidFill>
                <a:latin typeface="Consolas" panose="020B0609020204030204" pitchFamily="49" charset="0"/>
              </a:rPr>
              <a:t>{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subscriptionId</a:t>
            </a:r>
            <a:r>
              <a:rPr lang="en-US" altLang="en-US" dirty="0">
                <a:solidFill>
                  <a:srgbClr val="333333"/>
                </a:solidFill>
                <a:latin typeface="Consolas" panose="020B0609020204030204" pitchFamily="49" charset="0"/>
              </a:rPr>
              <a:t>": "52eac2fa-bdda-45ee-80fd-1c7afeae9399",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clientState</a:t>
            </a:r>
            <a:r>
              <a:rPr lang="en-US" altLang="en-US" dirty="0">
                <a:solidFill>
                  <a:srgbClr val="333333"/>
                </a:solidFill>
                <a:latin typeface="Consolas" panose="020B0609020204030204" pitchFamily="49" charset="0"/>
              </a:rPr>
              <a:t>": "foo",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changeType</a:t>
            </a:r>
            <a:r>
              <a:rPr lang="en-US" altLang="en-US" dirty="0">
                <a:solidFill>
                  <a:srgbClr val="333333"/>
                </a:solidFill>
                <a:latin typeface="Consolas" panose="020B0609020204030204" pitchFamily="49" charset="0"/>
              </a:rPr>
              <a:t>": "Created", </a:t>
            </a:r>
          </a:p>
          <a:p>
            <a:pPr lvl="1"/>
            <a:r>
              <a:rPr lang="en-US" altLang="en-US" dirty="0">
                <a:solidFill>
                  <a:srgbClr val="333333"/>
                </a:solidFill>
                <a:latin typeface="Consolas" panose="020B0609020204030204" pitchFamily="49" charset="0"/>
              </a:rPr>
              <a:t>"resource": “users/a7e37638-4c35-44a6-abda-00bd2016950b/messages/AA…AAA=",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subscriptionExpirationDateTime</a:t>
            </a:r>
            <a:r>
              <a:rPr lang="en-US" altLang="en-US" dirty="0">
                <a:solidFill>
                  <a:srgbClr val="333333"/>
                </a:solidFill>
                <a:latin typeface="Consolas" panose="020B0609020204030204" pitchFamily="49" charset="0"/>
              </a:rPr>
              <a:t>": "0001-01-01T00:00:00", </a:t>
            </a:r>
          </a:p>
          <a:p>
            <a:pPr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resourceData</a:t>
            </a:r>
            <a:r>
              <a:rPr lang="en-US" altLang="en-US" dirty="0">
                <a:solidFill>
                  <a:srgbClr val="333333"/>
                </a:solidFill>
                <a:latin typeface="Consolas" panose="020B0609020204030204" pitchFamily="49" charset="0"/>
              </a:rPr>
              <a:t>": { </a:t>
            </a:r>
          </a:p>
          <a:p>
            <a:pPr marL="225425" lvl="1"/>
            <a:r>
              <a:rPr lang="en-US" altLang="en-US" dirty="0">
                <a:solidFill>
                  <a:srgbClr val="333333"/>
                </a:solidFill>
                <a:latin typeface="Consolas" panose="020B0609020204030204" pitchFamily="49" charset="0"/>
              </a:rPr>
              <a:t>"@</a:t>
            </a:r>
            <a:r>
              <a:rPr lang="en-US" altLang="en-US" dirty="0" err="1">
                <a:solidFill>
                  <a:srgbClr val="333333"/>
                </a:solidFill>
                <a:latin typeface="Consolas" panose="020B0609020204030204" pitchFamily="49" charset="0"/>
              </a:rPr>
              <a:t>odata.type</a:t>
            </a:r>
            <a:r>
              <a:rPr lang="en-US" altLang="en-US" dirty="0">
                <a:solidFill>
                  <a:srgbClr val="333333"/>
                </a:solidFill>
                <a:latin typeface="Consolas" panose="020B0609020204030204" pitchFamily="49" charset="0"/>
              </a:rPr>
              <a:t>": "#</a:t>
            </a:r>
            <a:r>
              <a:rPr lang="en-US" altLang="en-US" dirty="0" err="1">
                <a:solidFill>
                  <a:srgbClr val="333333"/>
                </a:solidFill>
                <a:latin typeface="Consolas" panose="020B0609020204030204" pitchFamily="49" charset="0"/>
              </a:rPr>
              <a:t>Microsoft.Graph.Message</a:t>
            </a:r>
            <a:r>
              <a:rPr lang="en-US" altLang="en-US" dirty="0">
                <a:solidFill>
                  <a:srgbClr val="333333"/>
                </a:solidFill>
                <a:latin typeface="Consolas" panose="020B0609020204030204" pitchFamily="49" charset="0"/>
              </a:rPr>
              <a:t>", </a:t>
            </a:r>
          </a:p>
          <a:p>
            <a:pPr lvl="2"/>
            <a:r>
              <a:rPr lang="en-US" altLang="en-US" dirty="0">
                <a:solidFill>
                  <a:srgbClr val="333333"/>
                </a:solidFill>
                <a:latin typeface="Consolas" panose="020B0609020204030204" pitchFamily="49" charset="0"/>
              </a:rPr>
              <a:t>"@odata.id": "Users/a7e37638-4c35-44a6-abda-00bd2016950b/Messages/AA…AAA=", "@</a:t>
            </a:r>
            <a:r>
              <a:rPr lang="en-US" altLang="en-US" dirty="0" err="1">
                <a:solidFill>
                  <a:srgbClr val="333333"/>
                </a:solidFill>
                <a:latin typeface="Consolas" panose="020B0609020204030204" pitchFamily="49" charset="0"/>
              </a:rPr>
              <a:t>odata.etag</a:t>
            </a:r>
            <a:r>
              <a:rPr lang="en-US" altLang="en-US" dirty="0">
                <a:solidFill>
                  <a:srgbClr val="333333"/>
                </a:solidFill>
                <a:latin typeface="Consolas" panose="020B0609020204030204" pitchFamily="49" charset="0"/>
              </a:rPr>
              <a:t>": "W…9bJAAA=" </a:t>
            </a:r>
          </a:p>
          <a:p>
            <a:pPr lvl="2"/>
            <a:r>
              <a:rPr lang="en-US" altLang="en-US" dirty="0">
                <a:solidFill>
                  <a:srgbClr val="333333"/>
                </a:solidFill>
                <a:latin typeface="Consolas" panose="020B0609020204030204" pitchFamily="49" charset="0"/>
              </a:rPr>
              <a:t>} </a:t>
            </a:r>
          </a:p>
          <a:p>
            <a:pPr lvl="1"/>
            <a:r>
              <a:rPr lang="en-US" altLang="en-US" dirty="0">
                <a:solidFill>
                  <a:srgbClr val="333333"/>
                </a:solidFill>
                <a:latin typeface="Consolas" panose="020B0609020204030204" pitchFamily="49" charset="0"/>
              </a:rPr>
              <a:t>}</a:t>
            </a:r>
            <a:r>
              <a:rPr lang="en-US" altLang="en-US" sz="800" dirty="0">
                <a:solidFill>
                  <a:schemeClr val="tx1"/>
                </a:solidFill>
                <a:latin typeface="Consolas" panose="020B0609020204030204" pitchFamily="49" charset="0"/>
              </a:rPr>
              <a:t> </a:t>
            </a:r>
            <a:endParaRPr lang="en-US" altLang="en-US" sz="4800" dirty="0">
              <a:solidFill>
                <a:schemeClr val="tx1"/>
              </a:solidFill>
              <a:latin typeface="Consolas" panose="020B0609020204030204" pitchFamily="49" charset="0"/>
            </a:endParaRPr>
          </a:p>
          <a:p>
            <a:pPr lvl="1"/>
            <a:endParaRPr lang="en-US" dirty="0"/>
          </a:p>
          <a:p>
            <a:endParaRPr lang="en-US" dirty="0"/>
          </a:p>
        </p:txBody>
      </p:sp>
      <p:sp>
        <p:nvSpPr>
          <p:cNvPr id="3" name="Title 2"/>
          <p:cNvSpPr>
            <a:spLocks noGrp="1"/>
          </p:cNvSpPr>
          <p:nvPr>
            <p:ph type="title"/>
          </p:nvPr>
        </p:nvSpPr>
        <p:spPr/>
        <p:txBody>
          <a:bodyPr/>
          <a:lstStyle/>
          <a:p>
            <a:r>
              <a:rPr lang="en-US" dirty="0" err="1"/>
              <a:t>Webhooks</a:t>
            </a:r>
            <a:endParaRPr lang="en-US" dirty="0"/>
          </a:p>
        </p:txBody>
      </p:sp>
      <p:sp>
        <p:nvSpPr>
          <p:cNvPr id="5" name="Rectangle 2"/>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67935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03840"/>
          </a:xfrm>
        </p:spPr>
        <p:txBody>
          <a:bodyPr/>
          <a:lstStyle/>
          <a:p>
            <a:r>
              <a:rPr lang="en-US" dirty="0"/>
              <a:t>Provide a complete view of an individual</a:t>
            </a:r>
          </a:p>
          <a:p>
            <a:pPr lvl="1"/>
            <a:r>
              <a:rPr lang="en-US" dirty="0"/>
              <a:t>The people API returns unified people, with properties combined from multiple existing endpoints within O365.</a:t>
            </a:r>
          </a:p>
          <a:p>
            <a:pPr lvl="1"/>
            <a:r>
              <a:rPr lang="en-US" dirty="0"/>
              <a:t>Results are sourced from: Directory, Outlook contacts, Social contacts, Relevant people </a:t>
            </a:r>
          </a:p>
          <a:p>
            <a:pPr marL="0" lvl="2">
              <a:spcBef>
                <a:spcPts val="2400"/>
              </a:spcBef>
              <a:buSzPct val="80000"/>
              <a:tabLst/>
            </a:pPr>
            <a:r>
              <a:rPr lang="en-US" sz="4000" spc="-70" dirty="0">
                <a:gradFill>
                  <a:gsLst>
                    <a:gs pos="100000">
                      <a:schemeClr val="tx2"/>
                    </a:gs>
                    <a:gs pos="0">
                      <a:schemeClr val="tx2"/>
                    </a:gs>
                  </a:gsLst>
                  <a:lin ang="5400000" scaled="0"/>
                </a:gradFill>
                <a:latin typeface="+mj-lt"/>
              </a:rPr>
              <a:t>Search and browse for the people who matter most.</a:t>
            </a:r>
          </a:p>
          <a:p>
            <a:pPr lvl="1"/>
            <a:r>
              <a:rPr lang="en-US" dirty="0"/>
              <a:t>The People API dynamically ranks people based on their relevance to the logged in user.</a:t>
            </a:r>
          </a:p>
          <a:p>
            <a:pPr lvl="1"/>
            <a:r>
              <a:rPr lang="en-US" dirty="0"/>
              <a:t>Relevance calculated from communication, collaboration, and business relationship signals</a:t>
            </a:r>
          </a:p>
          <a:p>
            <a:r>
              <a:rPr lang="en-US" dirty="0"/>
              <a:t>Search allows for additional context</a:t>
            </a:r>
          </a:p>
          <a:p>
            <a:pPr lvl="1"/>
            <a:r>
              <a:rPr lang="en-US" dirty="0"/>
              <a:t>Topics discussed in previous communications can augment a search query</a:t>
            </a:r>
          </a:p>
          <a:p>
            <a:pPr lvl="1"/>
            <a:r>
              <a:rPr lang="en-US" dirty="0"/>
              <a:t>Fuzzy matching for misspelled names</a:t>
            </a:r>
          </a:p>
          <a:p>
            <a:endParaRPr lang="en-US" dirty="0"/>
          </a:p>
        </p:txBody>
      </p:sp>
      <p:sp>
        <p:nvSpPr>
          <p:cNvPr id="3" name="Title 2"/>
          <p:cNvSpPr>
            <a:spLocks noGrp="1"/>
          </p:cNvSpPr>
          <p:nvPr>
            <p:ph type="title"/>
          </p:nvPr>
        </p:nvSpPr>
        <p:spPr/>
        <p:txBody>
          <a:bodyPr/>
          <a:lstStyle/>
          <a:p>
            <a:r>
              <a:rPr lang="en-US" dirty="0"/>
              <a:t>People API</a:t>
            </a:r>
          </a:p>
        </p:txBody>
      </p:sp>
    </p:spTree>
    <p:extLst>
      <p:ext uri="{BB962C8B-B14F-4D97-AF65-F5344CB8AC3E}">
        <p14:creationId xmlns:p14="http://schemas.microsoft.com/office/powerpoint/2010/main" val="22968120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6889"/>
            <a:ext cx="11819277" cy="4207941"/>
          </a:xfrm>
        </p:spPr>
        <p:txBody>
          <a:bodyPr/>
          <a:lstStyle/>
          <a:p>
            <a:r>
              <a:rPr lang="en-US" dirty="0"/>
              <a:t>Demos</a:t>
            </a:r>
            <a:br>
              <a:rPr lang="en-US" dirty="0"/>
            </a:br>
            <a:r>
              <a:rPr lang="en-US" sz="4399" dirty="0"/>
              <a:t>- Graph Explorer (</a:t>
            </a:r>
            <a:r>
              <a:rPr lang="en-US" sz="3599" dirty="0"/>
              <a:t>work/school and personal)</a:t>
            </a:r>
            <a:br>
              <a:rPr lang="en-US" sz="3599" dirty="0"/>
            </a:br>
            <a:r>
              <a:rPr lang="en-US" sz="4399" dirty="0"/>
              <a:t>- </a:t>
            </a:r>
            <a:r>
              <a:rPr lang="en-US" sz="4399" dirty="0" err="1"/>
              <a:t>Webhooks</a:t>
            </a:r>
            <a:br>
              <a:rPr lang="en-US" sz="4399" dirty="0"/>
            </a:br>
            <a:r>
              <a:rPr lang="en-US" sz="4399" dirty="0"/>
              <a:t>- People API</a:t>
            </a:r>
            <a:br>
              <a:rPr lang="en-US" sz="4399" dirty="0"/>
            </a:br>
            <a:r>
              <a:rPr lang="en-US" sz="4399" dirty="0"/>
              <a:t>- Excel REST API</a:t>
            </a:r>
            <a:br>
              <a:rPr lang="en-US" sz="4399" dirty="0"/>
            </a:br>
            <a:endParaRPr lang="en-US" sz="4399" dirty="0"/>
          </a:p>
        </p:txBody>
      </p:sp>
    </p:spTree>
    <p:extLst>
      <p:ext uri="{BB962C8B-B14F-4D97-AF65-F5344CB8AC3E}">
        <p14:creationId xmlns:p14="http://schemas.microsoft.com/office/powerpoint/2010/main" val="3449971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8090" y="1204913"/>
            <a:ext cx="5433533" cy="5331354"/>
          </a:xfrm>
        </p:spPr>
        <p:txBody>
          <a:bodyPr/>
          <a:lstStyle/>
          <a:p>
            <a:r>
              <a:rPr lang="en-US" dirty="0">
                <a:gradFill>
                  <a:gsLst>
                    <a:gs pos="28302">
                      <a:schemeClr val="tx1"/>
                    </a:gs>
                    <a:gs pos="67000">
                      <a:schemeClr val="tx1"/>
                    </a:gs>
                  </a:gsLst>
                  <a:lin ang="5400000" scaled="0"/>
                </a:gradFill>
              </a:rPr>
              <a:t>Skype</a:t>
            </a:r>
          </a:p>
          <a:p>
            <a:r>
              <a:rPr lang="en-US" dirty="0">
                <a:gradFill>
                  <a:gsLst>
                    <a:gs pos="28302">
                      <a:schemeClr val="tx1"/>
                    </a:gs>
                    <a:gs pos="67000">
                      <a:schemeClr val="tx1"/>
                    </a:gs>
                  </a:gsLst>
                  <a:lin ang="5400000" scaled="0"/>
                </a:gradFill>
              </a:rPr>
              <a:t>SharePoint Lists and Sites</a:t>
            </a:r>
          </a:p>
          <a:p>
            <a:r>
              <a:rPr lang="en-US" dirty="0">
                <a:gradFill>
                  <a:gsLst>
                    <a:gs pos="28302">
                      <a:schemeClr val="tx1"/>
                    </a:gs>
                    <a:gs pos="67000">
                      <a:schemeClr val="tx1"/>
                    </a:gs>
                  </a:gsLst>
                  <a:lin ang="5400000" scaled="0"/>
                </a:gradFill>
              </a:rPr>
              <a:t>Additional insights and relationships </a:t>
            </a:r>
          </a:p>
          <a:p>
            <a:r>
              <a:rPr lang="en-US" dirty="0">
                <a:gradFill>
                  <a:gsLst>
                    <a:gs pos="28302">
                      <a:schemeClr val="tx1"/>
                    </a:gs>
                    <a:gs pos="67000">
                      <a:schemeClr val="tx1"/>
                    </a:gs>
                  </a:gsLst>
                  <a:lin ang="5400000" scaled="0"/>
                </a:gradFill>
              </a:rPr>
              <a:t>Extensibility</a:t>
            </a:r>
          </a:p>
          <a:p>
            <a:r>
              <a:rPr lang="en-US">
                <a:gradFill>
                  <a:gsLst>
                    <a:gs pos="28302">
                      <a:schemeClr val="tx1"/>
                    </a:gs>
                    <a:gs pos="67000">
                      <a:schemeClr val="tx1"/>
                    </a:gs>
                  </a:gsLst>
                  <a:lin ang="5400000" scaled="0"/>
                </a:gradFill>
              </a:rPr>
              <a:t>Hybrid </a:t>
            </a:r>
            <a:endParaRPr lang="en-US" dirty="0">
              <a:gradFill>
                <a:gsLst>
                  <a:gs pos="28302">
                    <a:schemeClr val="tx1"/>
                  </a:gs>
                  <a:gs pos="67000">
                    <a:schemeClr val="tx1"/>
                  </a:gs>
                </a:gsLst>
                <a:lin ang="5400000" scaled="0"/>
              </a:gradFill>
            </a:endParaRPr>
          </a:p>
          <a:p>
            <a:endParaRPr lang="en-US" sz="3136" dirty="0"/>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203200" y="295087"/>
            <a:ext cx="11149013" cy="747713"/>
          </a:xfrm>
        </p:spPr>
        <p:txBody>
          <a:bodyPr/>
          <a:lstStyle/>
          <a:p>
            <a:r>
              <a:rPr lang="en-US" dirty="0"/>
              <a:t>Roadmap</a:t>
            </a:r>
          </a:p>
        </p:txBody>
      </p:sp>
      <p:pic>
        <p:nvPicPr>
          <p:cNvPr id="4" name="Picture 3"/>
          <p:cNvPicPr>
            <a:picLocks noChangeAspect="1"/>
          </p:cNvPicPr>
          <p:nvPr/>
        </p:nvPicPr>
        <p:blipFill rotWithShape="1">
          <a:blip r:embed="rId3"/>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54693" y="478997"/>
            <a:ext cx="10202875" cy="5264233"/>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2351">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367" tIns="45683" rIns="91367" bIns="4568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76">
                <a:lnSpc>
                  <a:spcPct val="150000"/>
                </a:lnSpc>
              </a:pPr>
              <a:r>
                <a:rPr lang="en-US" sz="391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79166" tIns="143334" rIns="179166" bIns="143334" rtlCol="0">
                <a:spAutoFit/>
              </a:bodyPr>
              <a:lstStyle/>
              <a:p>
                <a:pPr algn="ctr">
                  <a:lnSpc>
                    <a:spcPct val="90000"/>
                  </a:lnSpc>
                  <a:spcAft>
                    <a:spcPts val="588"/>
                  </a:spcAft>
                  <a:defRPr/>
                </a:pPr>
                <a:r>
                  <a:rPr lang="nb-NO" sz="2351"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defRPr/>
                </a:pPr>
                <a:endParaRPr lang="en-GB" sz="1798"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endParaRPr lang="en-GB" sz="1798">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367" tIns="45683" rIns="91367" bIns="4568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76">
                <a:lnSpc>
                  <a:spcPct val="150000"/>
                </a:lnSpc>
              </a:pPr>
              <a:r>
                <a:rPr lang="en-US" sz="1798"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76"/>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3">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0629" y="496791"/>
            <a:ext cx="21326" cy="21326"/>
          </a:xfrm>
          <a:prstGeom prst="rect">
            <a:avLst/>
          </a:prstGeom>
        </p:spPr>
      </p:pic>
      <p:grpSp>
        <p:nvGrpSpPr>
          <p:cNvPr id="124" name="Group 123"/>
          <p:cNvGrpSpPr/>
          <p:nvPr/>
        </p:nvGrpSpPr>
        <p:grpSpPr>
          <a:xfrm>
            <a:off x="3663273" y="1495435"/>
            <a:ext cx="402643" cy="402274"/>
            <a:chOff x="446049" y="1441577"/>
            <a:chExt cx="786384" cy="788667"/>
          </a:xfrm>
        </p:grpSpPr>
        <p:sp>
          <p:nvSpPr>
            <p:cNvPr id="125" name="Rectangle 12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6" name="Group 135"/>
          <p:cNvGrpSpPr/>
          <p:nvPr/>
        </p:nvGrpSpPr>
        <p:grpSpPr>
          <a:xfrm>
            <a:off x="4556357" y="1540052"/>
            <a:ext cx="402336" cy="402336"/>
            <a:chOff x="1422289" y="1435556"/>
            <a:chExt cx="786384" cy="788667"/>
          </a:xfrm>
        </p:grpSpPr>
        <p:sp>
          <p:nvSpPr>
            <p:cNvPr id="137" name="Rectangle 136"/>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8"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custDataLst>
      <p:tags r:id="rId1"/>
    </p:custDataLst>
    <p:extLst>
      <p:ext uri="{BB962C8B-B14F-4D97-AF65-F5344CB8AC3E}">
        <p14:creationId xmlns:p14="http://schemas.microsoft.com/office/powerpoint/2010/main" val="2981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Text Placeholder 4"/>
          <p:cNvSpPr>
            <a:spLocks noGrp="1"/>
          </p:cNvSpPr>
          <p:nvPr>
            <p:ph type="body" sz="quarter" idx="10"/>
          </p:nvPr>
        </p:nvSpPr>
        <p:spPr>
          <a:xfrm>
            <a:off x="269171" y="1190078"/>
            <a:ext cx="7302733" cy="2841460"/>
          </a:xfrm>
        </p:spPr>
        <p:txBody>
          <a:bodyPr vert="horz" wrap="square" lIns="143391" tIns="89619" rIns="143391" bIns="89619" rtlCol="0">
            <a:spAutoFit/>
          </a:bodyPr>
          <a:lstStyle/>
          <a:p>
            <a:pPr marL="676821">
              <a:spcBef>
                <a:spcPts val="2352"/>
              </a:spcBef>
            </a:pPr>
            <a:r>
              <a:rPr lang="en-US" sz="3136" dirty="0">
                <a:gradFill>
                  <a:gsLst>
                    <a:gs pos="1250">
                      <a:schemeClr val="tx1"/>
                    </a:gs>
                    <a:gs pos="99000">
                      <a:schemeClr val="tx1"/>
                    </a:gs>
                  </a:gsLst>
                  <a:lin ang="5400000" scaled="0"/>
                </a:gradFill>
              </a:rPr>
              <a:t>Why the need for Microsoft Graph API</a:t>
            </a:r>
          </a:p>
          <a:p>
            <a:pPr marL="676821">
              <a:spcBef>
                <a:spcPts val="2352"/>
              </a:spcBef>
            </a:pPr>
            <a:r>
              <a:rPr lang="en-US" sz="3136" dirty="0">
                <a:gradFill>
                  <a:gsLst>
                    <a:gs pos="1250">
                      <a:schemeClr val="tx1"/>
                    </a:gs>
                    <a:gs pos="99000">
                      <a:schemeClr val="tx1"/>
                    </a:gs>
                  </a:gsLst>
                  <a:lin ang="5400000" scaled="0"/>
                </a:gradFill>
              </a:rPr>
              <a:t>What is the Microsoft Graph API</a:t>
            </a:r>
          </a:p>
          <a:p>
            <a:pPr marL="676821">
              <a:spcBef>
                <a:spcPts val="2352"/>
              </a:spcBef>
            </a:pPr>
            <a:r>
              <a:rPr lang="en-US" sz="3136" dirty="0">
                <a:gradFill>
                  <a:gsLst>
                    <a:gs pos="1250">
                      <a:schemeClr val="tx1"/>
                    </a:gs>
                    <a:gs pos="99000">
                      <a:schemeClr val="tx1"/>
                    </a:gs>
                  </a:gsLst>
                  <a:lin ang="5400000" scaled="0"/>
                </a:gradFill>
              </a:rPr>
              <a:t>Supported Areas</a:t>
            </a:r>
          </a:p>
          <a:p>
            <a:pPr marL="676821">
              <a:spcBef>
                <a:spcPts val="2352"/>
              </a:spcBef>
            </a:pPr>
            <a:r>
              <a:rPr lang="en-US" sz="3136" dirty="0">
                <a:gradFill>
                  <a:gsLst>
                    <a:gs pos="1250">
                      <a:schemeClr val="tx1"/>
                    </a:gs>
                    <a:gs pos="99000">
                      <a:schemeClr val="tx1"/>
                    </a:gs>
                  </a:gsLst>
                  <a:lin ang="5400000" scaled="0"/>
                </a:gradFill>
              </a:rPr>
              <a:t>Roadmap</a:t>
            </a:r>
          </a:p>
        </p:txBody>
      </p:sp>
      <p:grpSp>
        <p:nvGrpSpPr>
          <p:cNvPr id="8" name="Group 7"/>
          <p:cNvGrpSpPr/>
          <p:nvPr/>
        </p:nvGrpSpPr>
        <p:grpSpPr>
          <a:xfrm>
            <a:off x="448468" y="2038747"/>
            <a:ext cx="356942" cy="356942"/>
            <a:chOff x="457580" y="2341896"/>
            <a:chExt cx="364194" cy="364194"/>
          </a:xfrm>
        </p:grpSpPr>
        <p:sp>
          <p:nvSpPr>
            <p:cNvPr id="6" name="Oval 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ight Arrow 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9" name="Group 8"/>
          <p:cNvGrpSpPr/>
          <p:nvPr/>
        </p:nvGrpSpPr>
        <p:grpSpPr>
          <a:xfrm>
            <a:off x="448468" y="1330620"/>
            <a:ext cx="356942" cy="356942"/>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12" name="Group 11"/>
          <p:cNvGrpSpPr/>
          <p:nvPr/>
        </p:nvGrpSpPr>
        <p:grpSpPr>
          <a:xfrm>
            <a:off x="448468" y="2746873"/>
            <a:ext cx="356942" cy="356942"/>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15" name="Group 14"/>
          <p:cNvGrpSpPr/>
          <p:nvPr/>
        </p:nvGrpSpPr>
        <p:grpSpPr>
          <a:xfrm>
            <a:off x="448468" y="3454999"/>
            <a:ext cx="356942" cy="356942"/>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07725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0286" y="1533929"/>
            <a:ext cx="11815412" cy="1812128"/>
          </a:xfrm>
        </p:spPr>
        <p:txBody>
          <a:bodyPr vert="horz" wrap="square" lIns="143226" tIns="89516" rIns="143226" bIns="89516" rtlCol="0">
            <a:spAutoFit/>
          </a:bodyPr>
          <a:lstStyle/>
          <a:p>
            <a:pPr marL="336044" indent="-336044" defTabSz="914093">
              <a:spcBef>
                <a:spcPts val="2349"/>
              </a:spcBef>
              <a:buClr>
                <a:schemeClr val="tx2"/>
              </a:buClr>
              <a:buBlip>
                <a:blip r:embed="rId3"/>
              </a:buBlip>
            </a:pPr>
            <a:r>
              <a:rPr lang="en-US" sz="3720" dirty="0">
                <a:gradFill>
                  <a:gsLst>
                    <a:gs pos="1250">
                      <a:schemeClr val="tx1"/>
                    </a:gs>
                    <a:gs pos="100000">
                      <a:schemeClr val="tx1"/>
                    </a:gs>
                  </a:gsLst>
                  <a:lin ang="5400000" scaled="0"/>
                </a:gradFill>
              </a:rPr>
              <a:t>Documentation, samples and more:</a:t>
            </a:r>
          </a:p>
          <a:p>
            <a:pPr defTabSz="914093">
              <a:spcBef>
                <a:spcPts val="2349"/>
              </a:spcBef>
              <a:buClr>
                <a:schemeClr val="tx2"/>
              </a:buClr>
            </a:pPr>
            <a:r>
              <a:rPr lang="en-US" sz="3720" dirty="0">
                <a:gradFill>
                  <a:gsLst>
                    <a:gs pos="1250">
                      <a:schemeClr val="tx1"/>
                    </a:gs>
                    <a:gs pos="100000">
                      <a:schemeClr val="tx1"/>
                    </a:gs>
                  </a:gsLst>
                  <a:lin ang="5400000" scaled="0"/>
                </a:gradFill>
              </a:rPr>
              <a:t>	</a:t>
            </a:r>
            <a:r>
              <a:rPr lang="en-US" sz="5880"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67614" y="303999"/>
            <a:ext cx="11652043" cy="897748"/>
          </a:xfrm>
        </p:spPr>
        <p:txBody>
          <a:bodyPr/>
          <a:lstStyle/>
          <a:p>
            <a:r>
              <a:rPr lang="en-US" dirty="0">
                <a:solidFill>
                  <a:schemeClr val="tx1"/>
                </a:solidFill>
              </a:rPr>
              <a:t>Resources</a:t>
            </a:r>
          </a:p>
        </p:txBody>
      </p:sp>
      <p:sp>
        <p:nvSpPr>
          <p:cNvPr id="13" name="Text Placeholder 7"/>
          <p:cNvSpPr txBox="1">
            <a:spLocks/>
          </p:cNvSpPr>
          <p:nvPr/>
        </p:nvSpPr>
        <p:spPr>
          <a:xfrm>
            <a:off x="336406" y="3452571"/>
            <a:ext cx="11816068" cy="1512931"/>
          </a:xfrm>
          <a:prstGeom prst="rect">
            <a:avLst/>
          </a:prstGeom>
        </p:spPr>
        <p:txBody>
          <a:bodyPr vert="horz" wrap="square" lIns="143226" tIns="89516" rIns="143226" bIns="89516"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4" indent="-336044" defTabSz="914093">
              <a:spcBef>
                <a:spcPts val="2349"/>
              </a:spcBef>
            </a:pPr>
            <a:r>
              <a:rPr lang="en-US" sz="3720" dirty="0">
                <a:gradFill>
                  <a:gsLst>
                    <a:gs pos="1250">
                      <a:schemeClr val="tx1"/>
                    </a:gs>
                    <a:gs pos="100000">
                      <a:schemeClr val="tx1"/>
                    </a:gs>
                  </a:gsLst>
                  <a:lin ang="5400000" scaled="0"/>
                </a:gradFill>
              </a:rPr>
              <a:t>Stack overflow: </a:t>
            </a:r>
          </a:p>
          <a:p>
            <a:pPr marL="0" indent="0" defTabSz="914093">
              <a:spcBef>
                <a:spcPts val="2349"/>
              </a:spcBef>
              <a:buNone/>
            </a:pPr>
            <a:r>
              <a:rPr lang="en-US" sz="3720" dirty="0">
                <a:gradFill>
                  <a:gsLst>
                    <a:gs pos="1250">
                      <a:schemeClr val="tx1"/>
                    </a:gs>
                    <a:gs pos="100000">
                      <a:schemeClr val="tx1"/>
                    </a:gs>
                  </a:gsLst>
                  <a:lin ang="5400000" scaled="0"/>
                </a:gradFill>
              </a:rPr>
              <a:t>	[</a:t>
            </a:r>
            <a:r>
              <a:rPr lang="en-US" sz="3720" dirty="0" err="1">
                <a:gradFill>
                  <a:gsLst>
                    <a:gs pos="1250">
                      <a:schemeClr val="tx1"/>
                    </a:gs>
                    <a:gs pos="100000">
                      <a:schemeClr val="tx1"/>
                    </a:gs>
                  </a:gsLst>
                  <a:lin ang="5400000" scaled="0"/>
                </a:gradFill>
              </a:rPr>
              <a:t>MicrosoftGraph</a:t>
            </a:r>
            <a:r>
              <a:rPr lang="en-US" sz="3720">
                <a:gradFill>
                  <a:gsLst>
                    <a:gs pos="1250">
                      <a:schemeClr val="tx1"/>
                    </a:gs>
                    <a:gs pos="100000">
                      <a:schemeClr val="tx1"/>
                    </a:gs>
                  </a:gsLst>
                  <a:lin ang="5400000" scaled="0"/>
                </a:gradFill>
              </a:rPr>
              <a:t>] and [Office365]</a:t>
            </a:r>
            <a:endParaRPr lang="en-US" sz="3720" dirty="0">
              <a:gradFill>
                <a:gsLst>
                  <a:gs pos="1250">
                    <a:schemeClr val="tx1"/>
                  </a:gs>
                  <a:gs pos="100000">
                    <a:schemeClr val="tx1"/>
                  </a:gs>
                </a:gsLst>
                <a:lin ang="5400000" scaled="0"/>
              </a:gradFill>
            </a:endParaRPr>
          </a:p>
        </p:txBody>
      </p:sp>
      <p:sp>
        <p:nvSpPr>
          <p:cNvPr id="9" name="Text Placeholder 7"/>
          <p:cNvSpPr txBox="1">
            <a:spLocks/>
          </p:cNvSpPr>
          <p:nvPr/>
        </p:nvSpPr>
        <p:spPr>
          <a:xfrm>
            <a:off x="336406" y="4965502"/>
            <a:ext cx="11816068" cy="1512931"/>
          </a:xfrm>
          <a:prstGeom prst="rect">
            <a:avLst/>
          </a:prstGeom>
        </p:spPr>
        <p:txBody>
          <a:bodyPr vert="horz" wrap="square" lIns="143226" tIns="89516" rIns="143226" bIns="89516"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4" indent="-336044" defTabSz="914093">
              <a:spcBef>
                <a:spcPts val="2349"/>
              </a:spcBef>
            </a:pPr>
            <a:r>
              <a:rPr lang="en-US" sz="3720" dirty="0">
                <a:gradFill>
                  <a:gsLst>
                    <a:gs pos="1250">
                      <a:schemeClr val="tx1"/>
                    </a:gs>
                    <a:gs pos="100000">
                      <a:schemeClr val="tx1"/>
                    </a:gs>
                  </a:gsLst>
                  <a:lin ang="5400000" scaled="0"/>
                </a:gradFill>
              </a:rPr>
              <a:t>Twitter: </a:t>
            </a:r>
          </a:p>
          <a:p>
            <a:pPr marL="0" indent="0" defTabSz="914093">
              <a:spcBef>
                <a:spcPts val="2349"/>
              </a:spcBef>
              <a:buNone/>
            </a:pPr>
            <a:r>
              <a:rPr lang="en-US" sz="3720" dirty="0">
                <a:gradFill>
                  <a:gsLst>
                    <a:gs pos="1250">
                      <a:schemeClr val="tx1"/>
                    </a:gs>
                    <a:gs pos="100000">
                      <a:schemeClr val="tx1"/>
                    </a:gs>
                  </a:gsLst>
                  <a:lin ang="5400000" scaled="0"/>
                </a:gradFill>
              </a:rPr>
              <a:t>	#</a:t>
            </a:r>
            <a:r>
              <a:rPr lang="en-US" sz="3720" dirty="0" err="1">
                <a:gradFill>
                  <a:gsLst>
                    <a:gs pos="1250">
                      <a:schemeClr val="tx1"/>
                    </a:gs>
                    <a:gs pos="100000">
                      <a:schemeClr val="tx1"/>
                    </a:gs>
                  </a:gsLst>
                  <a:lin ang="5400000" scaled="0"/>
                </a:gradFill>
              </a:rPr>
              <a:t>MicrosoftGraph</a:t>
            </a:r>
            <a:r>
              <a:rPr lang="en-US" sz="3720" dirty="0">
                <a:gradFill>
                  <a:gsLst>
                    <a:gs pos="1250">
                      <a:schemeClr val="tx1"/>
                    </a:gs>
                    <a:gs pos="100000">
                      <a:schemeClr val="tx1"/>
                    </a:gs>
                  </a:gsLst>
                  <a:lin ang="5400000" scaled="0"/>
                </a:gradFill>
              </a:rPr>
              <a:t> and </a:t>
            </a:r>
            <a:r>
              <a:rPr lang="en-US" sz="3720">
                <a:gradFill>
                  <a:gsLst>
                    <a:gs pos="1250">
                      <a:schemeClr val="tx1"/>
                    </a:gs>
                    <a:gs pos="100000">
                      <a:schemeClr val="tx1"/>
                    </a:gs>
                  </a:gsLst>
                  <a:lin ang="5400000" scaled="0"/>
                </a:gradFill>
              </a:rPr>
              <a:t>#Office365dev</a:t>
            </a:r>
            <a:endParaRPr lang="en-US" sz="372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551592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459363" y="2134503"/>
            <a:ext cx="2322576" cy="152352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25839" y="3392236"/>
            <a:ext cx="11381318" cy="2208061"/>
          </a:xfrm>
        </p:spPr>
        <p:txBody>
          <a:bodyPr/>
          <a:lstStyle/>
          <a:p>
            <a:pPr marL="0" indent="0">
              <a:buNone/>
            </a:pPr>
            <a:r>
              <a:rPr lang="en-US" sz="3136" dirty="0">
                <a:hlinkClick r:id="rId2"/>
              </a:rPr>
              <a:t>Getting Started with  APIs</a:t>
            </a:r>
            <a:endParaRPr lang="en-US" sz="3136" dirty="0"/>
          </a:p>
          <a:p>
            <a:pPr marL="0" indent="0">
              <a:buNone/>
            </a:pPr>
            <a:r>
              <a:rPr lang="en-US" sz="3136" dirty="0">
                <a:hlinkClick r:id="rId3"/>
              </a:rPr>
              <a:t>Microsoft Graph API Code Samples  </a:t>
            </a:r>
            <a:endParaRPr lang="en-US" sz="3136" dirty="0"/>
          </a:p>
          <a:p>
            <a:pPr marL="0" indent="0">
              <a:buNone/>
            </a:pPr>
            <a:r>
              <a:rPr lang="en-US" sz="3136" dirty="0">
                <a:hlinkClick r:id="rId3"/>
              </a:rPr>
              <a:t>Microsoft Graph </a:t>
            </a:r>
            <a:r>
              <a:rPr lang="en-US" sz="3136" dirty="0">
                <a:hlinkClick r:id="rId4"/>
              </a:rPr>
              <a:t>API Training videos &amp; hands on labs </a:t>
            </a:r>
            <a:endParaRPr lang="en-US" sz="3136" dirty="0"/>
          </a:p>
          <a:p>
            <a:pPr marL="0" indent="0">
              <a:buNone/>
            </a:pPr>
            <a:r>
              <a:rPr lang="en-US" sz="3136" dirty="0">
                <a:hlinkClick r:id="rId3"/>
              </a:rPr>
              <a:t>Microsoft Graph </a:t>
            </a:r>
            <a:r>
              <a:rPr lang="en-US" sz="3136" dirty="0">
                <a:hlinkClick r:id="rId5"/>
              </a:rPr>
              <a:t>API documentation</a:t>
            </a:r>
            <a:endParaRPr lang="en-US" sz="3136" dirty="0"/>
          </a:p>
        </p:txBody>
      </p:sp>
      <p:grpSp>
        <p:nvGrpSpPr>
          <p:cNvPr id="4" name="Group 3"/>
          <p:cNvGrpSpPr/>
          <p:nvPr/>
        </p:nvGrpSpPr>
        <p:grpSpPr>
          <a:xfrm>
            <a:off x="8424485" y="2072349"/>
            <a:ext cx="4002922" cy="5377638"/>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1403" tIns="45701" rIns="91403" bIns="45701" numCol="1" anchor="t" anchorCtr="0" compatLnSpc="1">
              <a:prstTxWarp prst="textNoShape">
                <a:avLst/>
              </a:prstTxWarp>
            </a:bodyPr>
            <a:lstStyle/>
            <a:p>
              <a:pPr defTabSz="914038"/>
              <a:endParaRPr lang="en-US" sz="1764" kern="0" dirty="0">
                <a:solidFill>
                  <a:srgbClr val="404040"/>
                </a:solidFill>
                <a:latin typeface="Segoe UI"/>
              </a:endParaRPr>
            </a:p>
          </p:txBody>
        </p:sp>
      </p:grpSp>
    </p:spTree>
    <p:extLst>
      <p:ext uri="{BB962C8B-B14F-4D97-AF65-F5344CB8AC3E}">
        <p14:creationId xmlns:p14="http://schemas.microsoft.com/office/powerpoint/2010/main" val="12877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 Launch</a:t>
            </a:r>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2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the need for the</a:t>
            </a:r>
            <a:br>
              <a:rPr lang="en-US" dirty="0"/>
            </a:br>
            <a:r>
              <a:rPr lang="en-US" dirty="0"/>
              <a:t>Microsoft Graph API?</a:t>
            </a:r>
          </a:p>
        </p:txBody>
      </p:sp>
    </p:spTree>
    <p:extLst>
      <p:ext uri="{BB962C8B-B14F-4D97-AF65-F5344CB8AC3E}">
        <p14:creationId xmlns:p14="http://schemas.microsoft.com/office/powerpoint/2010/main" val="10217848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Data silos in the enterprise</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a:t>Directory</a:t>
            </a:r>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Azure Active Directory Graph API </a:t>
            </a:r>
          </a:p>
          <a:p>
            <a:pPr>
              <a:defRPr/>
            </a:pPr>
            <a:r>
              <a:rPr lang="en-US" sz="2000" dirty="0">
                <a:solidFill>
                  <a:srgbClr val="FF0000"/>
                </a:solidFill>
              </a:rPr>
              <a:t>https://graph.windows.net/contoso.com/users</a:t>
            </a:r>
          </a:p>
          <a:p>
            <a:pPr>
              <a:defRPr/>
            </a:pPr>
            <a:r>
              <a:rPr lang="en-US" sz="2000" dirty="0">
                <a:solidFill>
                  <a:srgbClr val="FF0000"/>
                </a:solidFill>
              </a:rPr>
              <a:t>https://graph.windows.net/contoso.com/groups</a:t>
            </a:r>
            <a:r>
              <a:rPr lang="en-US" sz="2000" dirty="0">
                <a:solidFill>
                  <a:srgbClr val="5C2D91"/>
                </a:solidFill>
              </a:rPr>
              <a:t> </a:t>
            </a: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3.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4.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10.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11.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F641FFA9-60F5-425A-951B-2A09A356B4B6}" vid="{860243B6-CAC4-416C-B01D-AF95AE15F3DE}"/>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DemandTemplate_10_14_2015" id="{0E2AE41B-2247-49B5-914A-FAFD184110FF}" vid="{ED1BCC8A-9C01-4D31-B799-C6BF5F862D44}"/>
    </a:ext>
  </a:extLst>
</a:theme>
</file>

<file path=ppt/theme/theme8.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9.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Override1.xml><?xml version="1.0" encoding="utf-8"?>
<a:themeOverride xmlns:a="http://schemas.openxmlformats.org/drawingml/2006/main">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themeOverride>
</file>

<file path=ppt/theme/themeOverride2.xml><?xml version="1.0" encoding="utf-8"?>
<a:themeOverride xmlns:a="http://schemas.openxmlformats.org/drawingml/2006/main">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themeOverride>
</file>

<file path=ppt/theme/themeOverride3.xml><?xml version="1.0" encoding="utf-8"?>
<a:themeOverride xmlns:a="http://schemas.openxmlformats.org/drawingml/2006/main">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themeOverride>
</file>

<file path=ppt/theme/themeOverride4.xml><?xml version="1.0" encoding="utf-8"?>
<a:themeOverride xmlns:a="http://schemas.openxmlformats.org/drawingml/2006/main">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3012</Words>
  <Application>Microsoft Office PowerPoint</Application>
  <PresentationFormat>Custom</PresentationFormat>
  <Paragraphs>871</Paragraphs>
  <Slides>65</Slides>
  <Notes>51</Notes>
  <HiddenSlides>1</HiddenSlides>
  <MMClips>0</MMClips>
  <ScaleCrop>false</ScaleCrop>
  <HeadingPairs>
    <vt:vector size="6" baseType="variant">
      <vt:variant>
        <vt:lpstr>Fonts Used</vt:lpstr>
      </vt:variant>
      <vt:variant>
        <vt:i4>12</vt:i4>
      </vt:variant>
      <vt:variant>
        <vt:lpstr>Theme</vt:lpstr>
      </vt:variant>
      <vt:variant>
        <vt:i4>13</vt:i4>
      </vt:variant>
      <vt:variant>
        <vt:lpstr>Slide Titles</vt:lpstr>
      </vt:variant>
      <vt:variant>
        <vt:i4>65</vt:i4>
      </vt:variant>
    </vt:vector>
  </HeadingPairs>
  <TitlesOfParts>
    <vt:vector size="90" baseType="lpstr">
      <vt:lpstr>Segoe Light</vt:lpstr>
      <vt:lpstr>Arial</vt:lpstr>
      <vt:lpstr>Calibri</vt:lpstr>
      <vt:lpstr>Consolas</vt:lpstr>
      <vt:lpstr>Courier New</vt:lpstr>
      <vt:lpstr>Segoe UI</vt:lpstr>
      <vt:lpstr>Segoe UI Black</vt:lpstr>
      <vt:lpstr>Segoe UI Light</vt:lpstr>
      <vt:lpstr>Segoe UI Semibold</vt:lpstr>
      <vt:lpstr>Segoe UI Semilight</vt:lpstr>
      <vt:lpstr>Symbol</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Connect(); //2015</vt:lpstr>
      <vt:lpstr>6-30540_Office_365_CloudRoadShow</vt:lpstr>
      <vt:lpstr>2_5-30055_Office Template 2012 - 16x9 - White Background</vt:lpstr>
      <vt:lpstr>1_Metro Presentation</vt:lpstr>
      <vt:lpstr>3_5-30055_Office Template 2012 - 16x9 - White Background</vt:lpstr>
      <vt:lpstr>1_COLOR TEMPLATE</vt:lpstr>
      <vt:lpstr>1_6-30540_Office_365_CloudRoadShow</vt:lpstr>
      <vt:lpstr>Deep Dive into the Microsoft Graph API and accessing Office 365 data</vt:lpstr>
      <vt:lpstr>Deep Dive into the Microsoft Graph API and accessing Office 365 data</vt:lpstr>
      <vt:lpstr>Agenda </vt:lpstr>
      <vt:lpstr>Developer vision</vt:lpstr>
      <vt:lpstr>Building integration with  Office 365</vt:lpstr>
      <vt:lpstr>Microsoft Graph API</vt:lpstr>
      <vt:lpstr>Why the need for the Microsoft Graph API?</vt:lpstr>
      <vt:lpstr>Data silos in the enterprise</vt:lpstr>
      <vt:lpstr>Directory</vt:lpstr>
      <vt:lpstr>Extended Profile</vt:lpstr>
      <vt:lpstr>Mail, Calendar, and Conversations</vt:lpstr>
      <vt:lpstr>Files</vt:lpstr>
      <vt:lpstr>Office Graph</vt:lpstr>
      <vt:lpstr>What is the Microsoft Graph API</vt:lpstr>
      <vt:lpstr>Microsoft Graph API</vt:lpstr>
      <vt:lpstr>Breaking silos</vt:lpstr>
      <vt:lpstr>Benefits to Microsoft Graph API</vt:lpstr>
      <vt:lpstr>Microsoft Graph API vs. Service APIs</vt:lpstr>
      <vt:lpstr>/me</vt:lpstr>
      <vt:lpstr>Code</vt:lpstr>
      <vt:lpstr>/users</vt:lpstr>
      <vt:lpstr>Code</vt:lpstr>
      <vt:lpstr>/messages</vt:lpstr>
      <vt:lpstr>Code</vt:lpstr>
      <vt:lpstr>/events</vt:lpstr>
      <vt:lpstr>Code</vt:lpstr>
      <vt:lpstr>/drive</vt:lpstr>
      <vt:lpstr>Code</vt:lpstr>
      <vt:lpstr>/groups</vt:lpstr>
      <vt:lpstr>Code</vt:lpstr>
      <vt:lpstr>/workingWith (preview)</vt:lpstr>
      <vt:lpstr>Code</vt:lpstr>
      <vt:lpstr>/trendingAround (preview)</vt:lpstr>
      <vt:lpstr>Code</vt:lpstr>
      <vt:lpstr>/tasks (preview)</vt:lpstr>
      <vt:lpstr>Code</vt:lpstr>
      <vt:lpstr>/notes (preview)</vt:lpstr>
      <vt:lpstr>Code</vt:lpstr>
      <vt:lpstr>API</vt:lpstr>
      <vt:lpstr>API</vt:lpstr>
      <vt:lpstr>Microsoft Graph API</vt:lpstr>
      <vt:lpstr>Demos - Graph Explorer </vt:lpstr>
      <vt:lpstr>Auth</vt:lpstr>
      <vt:lpstr>Authorization flow</vt:lpstr>
      <vt:lpstr>Authentication Options</vt:lpstr>
      <vt:lpstr>Microsoft Account + Azure AD</vt:lpstr>
      <vt:lpstr>Libraries:  http://github.com/AzureAD </vt:lpstr>
      <vt:lpstr>Demos Auth flow</vt:lpstr>
      <vt:lpstr>What is supported now?</vt:lpstr>
      <vt:lpstr>Functionality - /v1.0</vt:lpstr>
      <vt:lpstr>Functionality - /beta</vt:lpstr>
      <vt:lpstr>API</vt:lpstr>
      <vt:lpstr>CRUD</vt:lpstr>
      <vt:lpstr>Webhooks</vt:lpstr>
      <vt:lpstr>Webhooks</vt:lpstr>
      <vt:lpstr>People API</vt:lpstr>
      <vt:lpstr>Demos - Graph Explorer (work/school and personal) - Webhooks - People API - Excel REST API </vt:lpstr>
      <vt:lpstr>What’s coming next?</vt:lpstr>
      <vt:lpstr>Roadmap</vt:lpstr>
      <vt:lpstr>Summary</vt:lpstr>
      <vt:lpstr>Resources</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2016-09-20T17:18:51Z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